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colors6.xml" ContentType="application/vnd.openxmlformats-officedocument.drawingml.diagramColors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olors1.xml" ContentType="application/vnd.ms-office.chartcolorstyle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diagrams/quickStyle5.xml" ContentType="application/vnd.openxmlformats-officedocument.drawingml.diagramStyle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colors5.xml" ContentType="application/vnd.openxmlformats-officedocument.drawingml.diagramColors+xml"/>
  <Override PartName="/ppt/charts/style1.xml" ContentType="application/vnd.ms-office.chartstyle+xml"/>
  <Override PartName="/ppt/diagrams/quickStyle3.xml" ContentType="application/vnd.openxmlformats-officedocument.drawingml.diagramStyle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21"/>
  </p:notesMasterIdLst>
  <p:sldIdLst>
    <p:sldId id="311" r:id="rId2"/>
    <p:sldId id="267" r:id="rId3"/>
    <p:sldId id="294" r:id="rId4"/>
    <p:sldId id="295" r:id="rId5"/>
    <p:sldId id="292" r:id="rId6"/>
    <p:sldId id="301" r:id="rId7"/>
    <p:sldId id="353" r:id="rId8"/>
    <p:sldId id="355" r:id="rId9"/>
    <p:sldId id="352" r:id="rId10"/>
    <p:sldId id="356" r:id="rId11"/>
    <p:sldId id="357" r:id="rId12"/>
    <p:sldId id="261" r:id="rId13"/>
    <p:sldId id="271" r:id="rId14"/>
    <p:sldId id="316" r:id="rId15"/>
    <p:sldId id="358" r:id="rId16"/>
    <p:sldId id="361" r:id="rId17"/>
    <p:sldId id="359" r:id="rId18"/>
    <p:sldId id="360" r:id="rId19"/>
    <p:sldId id="363" r:id="rId20"/>
  </p:sldIdLst>
  <p:sldSz cx="12192000" cy="6858000"/>
  <p:notesSz cx="6735763" cy="9799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6D2"/>
    <a:srgbClr val="71BEE1"/>
    <a:srgbClr val="C75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6135" autoAdjust="0"/>
  </p:normalViewPr>
  <p:slideViewPr>
    <p:cSldViewPr snapToGrid="0">
      <p:cViewPr varScale="1">
        <p:scale>
          <a:sx n="82" d="100"/>
          <a:sy n="82" d="100"/>
        </p:scale>
        <p:origin x="734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9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348098986085723E-2"/>
          <c:y val="2.8758534938711968E-2"/>
          <c:w val="0.94676479679306269"/>
          <c:h val="0.849288978156478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звільнено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2534583488147963E-3"/>
                  <c:y val="-9.9612276860166597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ru-RU" sz="20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58220740262842E-2"/>
                      <c:h val="6.24319945221091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FB0-47BC-8BF1-1F0381D0C14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</c:v>
                </c:pt>
                <c:pt idx="1">
                  <c:v>78</c:v>
                </c:pt>
                <c:pt idx="2">
                  <c:v>83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B0-47BC-8BF1-1F0381D0C1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прийнято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72</c:v>
                </c:pt>
                <c:pt idx="1">
                  <c:v>73</c:v>
                </c:pt>
                <c:pt idx="2">
                  <c:v>87</c:v>
                </c:pt>
                <c:pt idx="3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B0-47BC-8BF1-1F0381D0C1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57049472"/>
        <c:axId val="57051008"/>
        <c:axId val="0"/>
      </c:bar3DChart>
      <c:catAx>
        <c:axId val="5704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2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57051008"/>
        <c:crosses val="autoZero"/>
        <c:auto val="1"/>
        <c:lblAlgn val="ctr"/>
        <c:lblOffset val="100"/>
        <c:noMultiLvlLbl val="0"/>
      </c:catAx>
      <c:valAx>
        <c:axId val="5705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5704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271894122235464E-2"/>
          <c:y val="4.2335217665570683E-2"/>
          <c:w val="0.37490733317931807"/>
          <c:h val="9.19038945458946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735322171892485E-2"/>
          <c:y val="3.6684492981219896E-2"/>
          <c:w val="0.89125621061614313"/>
          <c:h val="0.80792926295541034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ЦМтаД</c:v>
                </c:pt>
              </c:strCache>
            </c:strRef>
          </c:tx>
          <c:spPr>
            <a:ln w="317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5.3287916012645323E-3"/>
                  <c:y val="2.9718494763987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CF-4F3A-9BDD-99E043314A7C}"/>
                </c:ext>
              </c:extLst>
            </c:dLbl>
            <c:dLbl>
              <c:idx val="1"/>
              <c:layout>
                <c:manualLayout>
                  <c:x val="-2.3362134368800584E-4"/>
                  <c:y val="3.4894796756781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CF-4F3A-9BDD-99E043314A7C}"/>
                </c:ext>
              </c:extLst>
            </c:dLbl>
            <c:dLbl>
              <c:idx val="2"/>
              <c:layout>
                <c:manualLayout>
                  <c:x val="-3.5710691106595198E-3"/>
                  <c:y val="3.7482947753179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CF-4F3A-9BDD-99E043314A7C}"/>
                </c:ext>
              </c:extLst>
            </c:dLbl>
            <c:dLbl>
              <c:idx val="3"/>
              <c:layout>
                <c:manualLayout>
                  <c:x val="-5.7960342886405379E-3"/>
                  <c:y val="2.9718494763987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CF-4F3A-9BDD-99E043314A7C}"/>
                </c:ext>
              </c:extLst>
            </c:dLbl>
            <c:dLbl>
              <c:idx val="4"/>
              <c:layout>
                <c:manualLayout>
                  <c:x val="-3.5710691106595198E-3"/>
                  <c:y val="2.7130343767589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CF-4F3A-9BDD-99E043314A7C}"/>
                </c:ext>
              </c:extLst>
            </c:dLbl>
            <c:dLbl>
              <c:idx val="5"/>
              <c:layout>
                <c:manualLayout>
                  <c:x val="-4.6835516996500334E-3"/>
                  <c:y val="2.19540417747950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CF-4F3A-9BDD-99E043314A7C}"/>
                </c:ext>
              </c:extLst>
            </c:dLbl>
            <c:dLbl>
              <c:idx val="6"/>
              <c:layout>
                <c:manualLayout>
                  <c:x val="-8.0209994666215374E-3"/>
                  <c:y val="3.7482947753179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CF-4F3A-9BDD-99E043314A7C}"/>
                </c:ext>
              </c:extLst>
            </c:dLbl>
            <c:dLbl>
              <c:idx val="7"/>
              <c:layout>
                <c:manualLayout>
                  <c:x val="-1.8589584062031369E-2"/>
                  <c:y val="3.4894796756781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CF-4F3A-9BDD-99E043314A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Лист1!$A$2:$A$9</c:f>
              <c:numCache>
                <c:formatCode>0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xVal>
          <c:yVal>
            <c:numRef>
              <c:f>Лист1!$B$2:$B$9</c:f>
              <c:numCache>
                <c:formatCode>0</c:formatCode>
                <c:ptCount val="8"/>
                <c:pt idx="0">
                  <c:v>1319.9</c:v>
                </c:pt>
                <c:pt idx="1">
                  <c:v>1923.58</c:v>
                </c:pt>
                <c:pt idx="2">
                  <c:v>2047.03</c:v>
                </c:pt>
                <c:pt idx="3">
                  <c:v>2145.21</c:v>
                </c:pt>
                <c:pt idx="4">
                  <c:v>2309.75</c:v>
                </c:pt>
                <c:pt idx="5">
                  <c:v>2639.22</c:v>
                </c:pt>
                <c:pt idx="6">
                  <c:v>4168.37</c:v>
                </c:pt>
                <c:pt idx="7">
                  <c:v>4692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83CF-4F3A-9BDD-99E043314A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Україна</c:v>
                </c:pt>
              </c:strCache>
            </c:strRef>
          </c:tx>
          <c:spPr>
            <a:ln w="317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Лист1!$A$2:$A$9</c:f>
              <c:numCache>
                <c:formatCode>0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xVal>
          <c:yVal>
            <c:numRef>
              <c:f>Лист1!$C$2:$C$9</c:f>
              <c:numCache>
                <c:formatCode>0</c:formatCode>
                <c:ptCount val="8"/>
                <c:pt idx="0">
                  <c:v>2370.5300000000002</c:v>
                </c:pt>
                <c:pt idx="1">
                  <c:v>2752.9500000000012</c:v>
                </c:pt>
                <c:pt idx="2">
                  <c:v>2979.46</c:v>
                </c:pt>
                <c:pt idx="3">
                  <c:v>3149.4500000000012</c:v>
                </c:pt>
                <c:pt idx="4">
                  <c:v>3661.4100000000012</c:v>
                </c:pt>
                <c:pt idx="5">
                  <c:v>4482.3500000000004</c:v>
                </c:pt>
                <c:pt idx="6">
                  <c:v>6273.45</c:v>
                </c:pt>
                <c:pt idx="7">
                  <c:v>8867.33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83CF-4F3A-9BDD-99E043314A7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   $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Лист1!$A$2:$A$9</c:f>
              <c:numCache>
                <c:formatCode>0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xVal>
          <c:yVal>
            <c:numRef>
              <c:f>Лист1!$D$2:$D$9</c:f>
              <c:numCache>
                <c:formatCode>0</c:formatCode>
                <c:ptCount val="8"/>
                <c:pt idx="0">
                  <c:v>165.19399249061328</c:v>
                </c:pt>
                <c:pt idx="1">
                  <c:v>240.74843554443061</c:v>
                </c:pt>
                <c:pt idx="2">
                  <c:v>256.19899874843486</c:v>
                </c:pt>
                <c:pt idx="3">
                  <c:v>136.03107165504122</c:v>
                </c:pt>
                <c:pt idx="4">
                  <c:v>96.239583333333329</c:v>
                </c:pt>
                <c:pt idx="5">
                  <c:v>97.065833026848082</c:v>
                </c:pt>
                <c:pt idx="6">
                  <c:v>148.49910936943382</c:v>
                </c:pt>
                <c:pt idx="7">
                  <c:v>169.44745395449621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83CF-4F3A-9BDD-99E043314A7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Курс $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Лист1!$A$2:$A$9</c:f>
              <c:numCache>
                <c:formatCode>0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xVal>
          <c:yVal>
            <c:numRef>
              <c:f>Лист1!$E$2:$E$9</c:f>
            </c:numRef>
          </c:yVal>
          <c:smooth val="0"/>
          <c:extLst>
            <c:ext xmlns:c16="http://schemas.microsoft.com/office/drawing/2014/chart" uri="{C3380CC4-5D6E-409C-BE32-E72D297353CC}">
              <c16:uniqueId val="{0000000B-83CF-4F3A-9BDD-99E043314A7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Він.обл.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2249651779810147E-3"/>
                  <c:y val="-3.6234113949563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3CF-4F3A-9BDD-99E043314A7C}"/>
                </c:ext>
              </c:extLst>
            </c:dLbl>
            <c:dLbl>
              <c:idx val="1"/>
              <c:layout>
                <c:manualLayout>
                  <c:x val="8.8998607119240257E-3"/>
                  <c:y val="-1.0352603985589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3CF-4F3A-9BDD-99E043314A7C}"/>
                </c:ext>
              </c:extLst>
            </c:dLbl>
            <c:dLbl>
              <c:idx val="2"/>
              <c:layout>
                <c:manualLayout>
                  <c:x val="6.6748955339429464E-3"/>
                  <c:y val="-1.5528905978384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3CF-4F3A-9BDD-99E043314A7C}"/>
                </c:ext>
              </c:extLst>
            </c:dLbl>
            <c:dLbl>
              <c:idx val="3"/>
              <c:layout>
                <c:manualLayout>
                  <c:x val="2.0024686601829086E-2"/>
                  <c:y val="-2.3293358967576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CF-4F3A-9BDD-99E043314A7C}"/>
                </c:ext>
              </c:extLst>
            </c:dLbl>
            <c:dLbl>
              <c:idx val="4"/>
              <c:layout>
                <c:manualLayout>
                  <c:x val="6.6748955339430314E-3"/>
                  <c:y val="-3.1057811956768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3CF-4F3A-9BDD-99E043314A7C}"/>
                </c:ext>
              </c:extLst>
            </c:dLbl>
            <c:dLbl>
              <c:idx val="5"/>
              <c:layout>
                <c:manualLayout>
                  <c:x val="-8.8998607119241263E-3"/>
                  <c:y val="-4.6586717935152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3CF-4F3A-9BDD-99E043314A7C}"/>
                </c:ext>
              </c:extLst>
            </c:dLbl>
            <c:dLbl>
              <c:idx val="6"/>
              <c:layout>
                <c:manualLayout>
                  <c:x val="-6.6748955339430314E-3"/>
                  <c:y val="-3.6234113949563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3CF-4F3A-9BDD-99E043314A7C}"/>
                </c:ext>
              </c:extLst>
            </c:dLbl>
            <c:dLbl>
              <c:idx val="7"/>
              <c:layout>
                <c:manualLayout>
                  <c:x val="-1.2237308478895538E-2"/>
                  <c:y val="-2.5881509963973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CF-4F3A-9BDD-99E043314A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Лист1!$A$2:$A$9</c:f>
              <c:numCache>
                <c:formatCode>0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xVal>
          <c:yVal>
            <c:numRef>
              <c:f>Лист1!$F$2:$F$9</c:f>
              <c:numCache>
                <c:formatCode>0</c:formatCode>
                <c:ptCount val="8"/>
                <c:pt idx="0">
                  <c:v>1500</c:v>
                </c:pt>
                <c:pt idx="1">
                  <c:v>2274</c:v>
                </c:pt>
                <c:pt idx="2">
                  <c:v>2389</c:v>
                </c:pt>
                <c:pt idx="3">
                  <c:v>2558</c:v>
                </c:pt>
                <c:pt idx="4">
                  <c:v>2732</c:v>
                </c:pt>
                <c:pt idx="5">
                  <c:v>3259</c:v>
                </c:pt>
                <c:pt idx="6">
                  <c:v>4983</c:v>
                </c:pt>
                <c:pt idx="7">
                  <c:v>5664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83CF-4F3A-9BDD-99E043314A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17103232"/>
        <c:axId val="117138176"/>
      </c:scatterChart>
      <c:valAx>
        <c:axId val="117103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ru-RU"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Роки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ru-RU"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UA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FFFF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7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17138176"/>
        <c:crosses val="autoZero"/>
        <c:crossBetween val="midCat"/>
        <c:majorUnit val="1"/>
      </c:valAx>
      <c:valAx>
        <c:axId val="11713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ru-RU"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Заробітна плата, грн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ru-RU"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UA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7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171032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609347534217431"/>
          <c:y val="0.11520410321790749"/>
          <c:w val="8.732988323575458E-2"/>
          <c:h val="0.23727108619602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-2.5487902029016091E-2"/>
                  <c:y val="0.166406239763395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2-40CA-8A53-0BF1E66AB030}"/>
                </c:ext>
              </c:extLst>
            </c:dLbl>
            <c:dLbl>
              <c:idx val="2"/>
              <c:layout>
                <c:manualLayout>
                  <c:x val="-7.2905065617575773E-2"/>
                  <c:y val="0.17812498904250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92-40CA-8A53-0BF1E66AB0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b="1"/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Страхове відшкодування</c:v>
                </c:pt>
                <c:pt idx="1">
                  <c:v>Лікарі-інтерни</c:v>
                </c:pt>
                <c:pt idx="2">
                  <c:v>Штучне переривання вагітності</c:v>
                </c:pt>
                <c:pt idx="3">
                  <c:v>Платні палати</c:v>
                </c:pt>
                <c:pt idx="4">
                  <c:v>Реалізація дитячого харчування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954.9</c:v>
                </c:pt>
                <c:pt idx="1">
                  <c:v>29.3</c:v>
                </c:pt>
                <c:pt idx="2">
                  <c:v>21.5</c:v>
                </c:pt>
                <c:pt idx="3">
                  <c:v>210.8</c:v>
                </c:pt>
                <c:pt idx="4">
                  <c:v>508.3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92-40CA-8A53-0BF1E66AB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legend>
      <c:legendPos val="r"/>
      <c:layout>
        <c:manualLayout>
          <c:xMode val="edge"/>
          <c:yMode val="edge"/>
          <c:x val="0.67001071352559782"/>
          <c:y val="4.7466470997387995E-2"/>
          <c:w val="0.32998928647441472"/>
          <c:h val="0.90506687345799253"/>
        </c:manualLayout>
      </c:layout>
      <c:overlay val="0"/>
      <c:txPr>
        <a:bodyPr/>
        <a:lstStyle/>
        <a:p>
          <a:pPr>
            <a:defRPr lang="ru-RU" sz="2800" b="1"/>
          </a:pPr>
          <a:endParaRPr lang="ru-UA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UA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E0B52-064B-4B65-99E3-5DE5C2511A0B}" type="doc">
      <dgm:prSet loTypeId="urn:microsoft.com/office/officeart/2005/8/layout/process4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9ED0643-FFCF-47E9-969D-3CE086C82876}">
      <dgm:prSet phldrT="[Текст]"/>
      <dgm:spPr/>
      <dgm:t>
        <a:bodyPr/>
        <a:lstStyle/>
        <a:p>
          <a:r>
            <a:rPr lang="uk-UA" dirty="0"/>
            <a:t>2011-13рр - </a:t>
          </a:r>
          <a:r>
            <a:rPr lang="uk-UA" dirty="0">
              <a:latin typeface="Arial Black" panose="020B0A04020102020204" pitchFamily="34" charset="0"/>
            </a:rPr>
            <a:t>230</a:t>
          </a:r>
          <a:endParaRPr lang="ru-RU" dirty="0">
            <a:latin typeface="Arial Black" panose="020B0A04020102020204" pitchFamily="34" charset="0"/>
          </a:endParaRPr>
        </a:p>
      </dgm:t>
    </dgm:pt>
    <dgm:pt modelId="{E81E16B3-B267-4619-8CDC-5C5371BD1537}" type="parTrans" cxnId="{4C74F1B8-A5A0-44BD-8705-D7551A2542CF}">
      <dgm:prSet/>
      <dgm:spPr/>
      <dgm:t>
        <a:bodyPr/>
        <a:lstStyle/>
        <a:p>
          <a:endParaRPr lang="ru-RU"/>
        </a:p>
      </dgm:t>
    </dgm:pt>
    <dgm:pt modelId="{AA614068-D0DE-4FAE-A205-3D1154010032}" type="sibTrans" cxnId="{4C74F1B8-A5A0-44BD-8705-D7551A2542CF}">
      <dgm:prSet/>
      <dgm:spPr/>
      <dgm:t>
        <a:bodyPr/>
        <a:lstStyle/>
        <a:p>
          <a:endParaRPr lang="ru-RU"/>
        </a:p>
      </dgm:t>
    </dgm:pt>
    <dgm:pt modelId="{0AA09A63-D695-49A8-9052-7655904CB5E8}">
      <dgm:prSet phldrT="[Текст]"/>
      <dgm:spPr/>
      <dgm:t>
        <a:bodyPr/>
        <a:lstStyle/>
        <a:p>
          <a:r>
            <a:rPr lang="uk-UA" dirty="0"/>
            <a:t>2014-16рр - </a:t>
          </a:r>
          <a:r>
            <a:rPr lang="uk-UA" dirty="0">
              <a:latin typeface="Arial Black" panose="020B0A04020102020204" pitchFamily="34" charset="0"/>
            </a:rPr>
            <a:t>210</a:t>
          </a:r>
          <a:endParaRPr lang="ru-RU" dirty="0">
            <a:latin typeface="Arial Black" panose="020B0A04020102020204" pitchFamily="34" charset="0"/>
          </a:endParaRPr>
        </a:p>
      </dgm:t>
    </dgm:pt>
    <dgm:pt modelId="{6E797E09-6B03-43D4-80F5-71B3ECA99CD6}" type="parTrans" cxnId="{325C72A3-641D-48DB-9CBF-A8497DCE2EE8}">
      <dgm:prSet/>
      <dgm:spPr/>
      <dgm:t>
        <a:bodyPr/>
        <a:lstStyle/>
        <a:p>
          <a:endParaRPr lang="ru-RU"/>
        </a:p>
      </dgm:t>
    </dgm:pt>
    <dgm:pt modelId="{BD5E3C5B-79B6-4012-9FC1-6D237A9C0E3A}" type="sibTrans" cxnId="{325C72A3-641D-48DB-9CBF-A8497DCE2EE8}">
      <dgm:prSet/>
      <dgm:spPr/>
      <dgm:t>
        <a:bodyPr/>
        <a:lstStyle/>
        <a:p>
          <a:endParaRPr lang="ru-RU"/>
        </a:p>
      </dgm:t>
    </dgm:pt>
    <dgm:pt modelId="{C4D9ABC4-44FC-46CC-A19A-2768C62553FA}">
      <dgm:prSet phldrT="[Текст]"/>
      <dgm:spPr/>
      <dgm:t>
        <a:bodyPr/>
        <a:lstStyle/>
        <a:p>
          <a:r>
            <a:rPr lang="uk-UA" dirty="0"/>
            <a:t>2017-18рр - </a:t>
          </a:r>
          <a:r>
            <a:rPr lang="uk-UA" dirty="0">
              <a:latin typeface="Arial Black" panose="020B0A04020102020204" pitchFamily="34" charset="0"/>
            </a:rPr>
            <a:t>185</a:t>
          </a:r>
          <a:endParaRPr lang="ru-RU" dirty="0">
            <a:latin typeface="Arial Black" panose="020B0A04020102020204" pitchFamily="34" charset="0"/>
          </a:endParaRPr>
        </a:p>
      </dgm:t>
    </dgm:pt>
    <dgm:pt modelId="{39E5B7E4-4053-4A15-A0D3-2FCF5148693D}" type="parTrans" cxnId="{7DB1749B-23C4-41A5-8346-3D9026E33C10}">
      <dgm:prSet/>
      <dgm:spPr/>
      <dgm:t>
        <a:bodyPr/>
        <a:lstStyle/>
        <a:p>
          <a:endParaRPr lang="ru-RU"/>
        </a:p>
      </dgm:t>
    </dgm:pt>
    <dgm:pt modelId="{64592CD3-15F8-462A-B1D0-25088C0A2A56}" type="sibTrans" cxnId="{7DB1749B-23C4-41A5-8346-3D9026E33C10}">
      <dgm:prSet/>
      <dgm:spPr/>
      <dgm:t>
        <a:bodyPr/>
        <a:lstStyle/>
        <a:p>
          <a:endParaRPr lang="ru-RU"/>
        </a:p>
      </dgm:t>
    </dgm:pt>
    <dgm:pt modelId="{78FDA68B-1493-4866-B8D7-63FF700A6D69}" type="pres">
      <dgm:prSet presAssocID="{114E0B52-064B-4B65-99E3-5DE5C2511A0B}" presName="Name0" presStyleCnt="0">
        <dgm:presLayoutVars>
          <dgm:dir/>
          <dgm:animLvl val="lvl"/>
          <dgm:resizeHandles val="exact"/>
        </dgm:presLayoutVars>
      </dgm:prSet>
      <dgm:spPr/>
    </dgm:pt>
    <dgm:pt modelId="{10E44EE1-6EF5-41E5-AA8E-F614EDC8520D}" type="pres">
      <dgm:prSet presAssocID="{C4D9ABC4-44FC-46CC-A19A-2768C62553FA}" presName="boxAndChildren" presStyleCnt="0"/>
      <dgm:spPr/>
    </dgm:pt>
    <dgm:pt modelId="{D4364A56-8D91-473A-ABE1-210C175AC958}" type="pres">
      <dgm:prSet presAssocID="{C4D9ABC4-44FC-46CC-A19A-2768C62553FA}" presName="parentTextBox" presStyleLbl="node1" presStyleIdx="0" presStyleCnt="3"/>
      <dgm:spPr/>
    </dgm:pt>
    <dgm:pt modelId="{F11C53B4-BA46-4782-B87A-16535F65A3D3}" type="pres">
      <dgm:prSet presAssocID="{BD5E3C5B-79B6-4012-9FC1-6D237A9C0E3A}" presName="sp" presStyleCnt="0"/>
      <dgm:spPr/>
    </dgm:pt>
    <dgm:pt modelId="{990D5AEE-BC9F-47DA-9AD8-A95EA20B0C01}" type="pres">
      <dgm:prSet presAssocID="{0AA09A63-D695-49A8-9052-7655904CB5E8}" presName="arrowAndChildren" presStyleCnt="0"/>
      <dgm:spPr/>
    </dgm:pt>
    <dgm:pt modelId="{1A29498F-1C6E-4C83-9935-E82F3E017B3A}" type="pres">
      <dgm:prSet presAssocID="{0AA09A63-D695-49A8-9052-7655904CB5E8}" presName="parentTextArrow" presStyleLbl="node1" presStyleIdx="1" presStyleCnt="3"/>
      <dgm:spPr/>
    </dgm:pt>
    <dgm:pt modelId="{202281A1-0FC2-4834-A669-891E4E8BD362}" type="pres">
      <dgm:prSet presAssocID="{AA614068-D0DE-4FAE-A205-3D1154010032}" presName="sp" presStyleCnt="0"/>
      <dgm:spPr/>
    </dgm:pt>
    <dgm:pt modelId="{F8B45A3E-47F6-439B-86E3-06EE5DD9B4A2}" type="pres">
      <dgm:prSet presAssocID="{59ED0643-FFCF-47E9-969D-3CE086C82876}" presName="arrowAndChildren" presStyleCnt="0"/>
      <dgm:spPr/>
    </dgm:pt>
    <dgm:pt modelId="{BB9FF0B6-8851-492A-B849-A71F2B895489}" type="pres">
      <dgm:prSet presAssocID="{59ED0643-FFCF-47E9-969D-3CE086C82876}" presName="parentTextArrow" presStyleLbl="node1" presStyleIdx="2" presStyleCnt="3" custLinFactNeighborX="266"/>
      <dgm:spPr/>
    </dgm:pt>
  </dgm:ptLst>
  <dgm:cxnLst>
    <dgm:cxn modelId="{CA261898-7101-4710-B1E1-148A24052F95}" type="presOf" srcId="{59ED0643-FFCF-47E9-969D-3CE086C82876}" destId="{BB9FF0B6-8851-492A-B849-A71F2B895489}" srcOrd="0" destOrd="0" presId="urn:microsoft.com/office/officeart/2005/8/layout/process4"/>
    <dgm:cxn modelId="{7DB1749B-23C4-41A5-8346-3D9026E33C10}" srcId="{114E0B52-064B-4B65-99E3-5DE5C2511A0B}" destId="{C4D9ABC4-44FC-46CC-A19A-2768C62553FA}" srcOrd="2" destOrd="0" parTransId="{39E5B7E4-4053-4A15-A0D3-2FCF5148693D}" sibTransId="{64592CD3-15F8-462A-B1D0-25088C0A2A56}"/>
    <dgm:cxn modelId="{325C72A3-641D-48DB-9CBF-A8497DCE2EE8}" srcId="{114E0B52-064B-4B65-99E3-5DE5C2511A0B}" destId="{0AA09A63-D695-49A8-9052-7655904CB5E8}" srcOrd="1" destOrd="0" parTransId="{6E797E09-6B03-43D4-80F5-71B3ECA99CD6}" sibTransId="{BD5E3C5B-79B6-4012-9FC1-6D237A9C0E3A}"/>
    <dgm:cxn modelId="{2DB162B4-26FC-40AA-A1AB-0AC6F0EE584A}" type="presOf" srcId="{114E0B52-064B-4B65-99E3-5DE5C2511A0B}" destId="{78FDA68B-1493-4866-B8D7-63FF700A6D69}" srcOrd="0" destOrd="0" presId="urn:microsoft.com/office/officeart/2005/8/layout/process4"/>
    <dgm:cxn modelId="{4C74F1B8-A5A0-44BD-8705-D7551A2542CF}" srcId="{114E0B52-064B-4B65-99E3-5DE5C2511A0B}" destId="{59ED0643-FFCF-47E9-969D-3CE086C82876}" srcOrd="0" destOrd="0" parTransId="{E81E16B3-B267-4619-8CDC-5C5371BD1537}" sibTransId="{AA614068-D0DE-4FAE-A205-3D1154010032}"/>
    <dgm:cxn modelId="{FCBCDEC5-121C-40D6-89BF-7D567FE73D2E}" type="presOf" srcId="{0AA09A63-D695-49A8-9052-7655904CB5E8}" destId="{1A29498F-1C6E-4C83-9935-E82F3E017B3A}" srcOrd="0" destOrd="0" presId="urn:microsoft.com/office/officeart/2005/8/layout/process4"/>
    <dgm:cxn modelId="{F818B7F5-7829-4694-88D5-92BA09FC141E}" type="presOf" srcId="{C4D9ABC4-44FC-46CC-A19A-2768C62553FA}" destId="{D4364A56-8D91-473A-ABE1-210C175AC958}" srcOrd="0" destOrd="0" presId="urn:microsoft.com/office/officeart/2005/8/layout/process4"/>
    <dgm:cxn modelId="{FEFFF69E-FE25-4341-B3FE-F1AF37D6BC79}" type="presParOf" srcId="{78FDA68B-1493-4866-B8D7-63FF700A6D69}" destId="{10E44EE1-6EF5-41E5-AA8E-F614EDC8520D}" srcOrd="0" destOrd="0" presId="urn:microsoft.com/office/officeart/2005/8/layout/process4"/>
    <dgm:cxn modelId="{8F672840-0A55-4756-9039-7D4ABB4A1C96}" type="presParOf" srcId="{10E44EE1-6EF5-41E5-AA8E-F614EDC8520D}" destId="{D4364A56-8D91-473A-ABE1-210C175AC958}" srcOrd="0" destOrd="0" presId="urn:microsoft.com/office/officeart/2005/8/layout/process4"/>
    <dgm:cxn modelId="{E9E8E37D-6DEF-400E-8EA1-83F129B18E43}" type="presParOf" srcId="{78FDA68B-1493-4866-B8D7-63FF700A6D69}" destId="{F11C53B4-BA46-4782-B87A-16535F65A3D3}" srcOrd="1" destOrd="0" presId="urn:microsoft.com/office/officeart/2005/8/layout/process4"/>
    <dgm:cxn modelId="{D8CA845B-749F-4B45-ACBE-FF5F7C6E0B14}" type="presParOf" srcId="{78FDA68B-1493-4866-B8D7-63FF700A6D69}" destId="{990D5AEE-BC9F-47DA-9AD8-A95EA20B0C01}" srcOrd="2" destOrd="0" presId="urn:microsoft.com/office/officeart/2005/8/layout/process4"/>
    <dgm:cxn modelId="{67318D0D-BE43-47BE-A531-D188E4FE6DAD}" type="presParOf" srcId="{990D5AEE-BC9F-47DA-9AD8-A95EA20B0C01}" destId="{1A29498F-1C6E-4C83-9935-E82F3E017B3A}" srcOrd="0" destOrd="0" presId="urn:microsoft.com/office/officeart/2005/8/layout/process4"/>
    <dgm:cxn modelId="{4E0BA7ED-09A6-4534-BC10-FFF21CD96DD4}" type="presParOf" srcId="{78FDA68B-1493-4866-B8D7-63FF700A6D69}" destId="{202281A1-0FC2-4834-A669-891E4E8BD362}" srcOrd="3" destOrd="0" presId="urn:microsoft.com/office/officeart/2005/8/layout/process4"/>
    <dgm:cxn modelId="{9177EF97-A47A-4A10-902F-E687C0C015B2}" type="presParOf" srcId="{78FDA68B-1493-4866-B8D7-63FF700A6D69}" destId="{F8B45A3E-47F6-439B-86E3-06EE5DD9B4A2}" srcOrd="4" destOrd="0" presId="urn:microsoft.com/office/officeart/2005/8/layout/process4"/>
    <dgm:cxn modelId="{5228C5EA-DA69-48D7-BD3B-A800B15B92B7}" type="presParOf" srcId="{F8B45A3E-47F6-439B-86E3-06EE5DD9B4A2}" destId="{BB9FF0B6-8851-492A-B849-A71F2B89548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4E0B52-064B-4B65-99E3-5DE5C2511A0B}" type="doc">
      <dgm:prSet loTypeId="urn:microsoft.com/office/officeart/2005/8/layout/process4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9ED0643-FFCF-47E9-969D-3CE086C82876}">
      <dgm:prSet phldrT="[Текст]" custT="1"/>
      <dgm:spPr/>
      <dgm:t>
        <a:bodyPr/>
        <a:lstStyle/>
        <a:p>
          <a:r>
            <a:rPr lang="uk-UA" sz="3000" b="0" dirty="0"/>
            <a:t>2011-13рр </a:t>
          </a:r>
          <a:r>
            <a:rPr lang="uk-UA" sz="3000" b="1" dirty="0"/>
            <a:t>- </a:t>
          </a:r>
          <a:r>
            <a:rPr lang="uk-UA" sz="3000" b="1" dirty="0">
              <a:latin typeface="Arial Black" pitchFamily="34" charset="0"/>
            </a:rPr>
            <a:t>230</a:t>
          </a:r>
          <a:endParaRPr lang="ru-RU" sz="3000" b="1" dirty="0">
            <a:latin typeface="Arial Black" pitchFamily="34" charset="0"/>
          </a:endParaRPr>
        </a:p>
      </dgm:t>
    </dgm:pt>
    <dgm:pt modelId="{E81E16B3-B267-4619-8CDC-5C5371BD1537}" type="parTrans" cxnId="{4C74F1B8-A5A0-44BD-8705-D7551A2542CF}">
      <dgm:prSet/>
      <dgm:spPr/>
      <dgm:t>
        <a:bodyPr/>
        <a:lstStyle/>
        <a:p>
          <a:endParaRPr lang="ru-RU"/>
        </a:p>
      </dgm:t>
    </dgm:pt>
    <dgm:pt modelId="{AA614068-D0DE-4FAE-A205-3D1154010032}" type="sibTrans" cxnId="{4C74F1B8-A5A0-44BD-8705-D7551A2542CF}">
      <dgm:prSet/>
      <dgm:spPr/>
      <dgm:t>
        <a:bodyPr/>
        <a:lstStyle/>
        <a:p>
          <a:endParaRPr lang="ru-RU"/>
        </a:p>
      </dgm:t>
    </dgm:pt>
    <dgm:pt modelId="{0AA09A63-D695-49A8-9052-7655904CB5E8}">
      <dgm:prSet phldrT="[Текст]"/>
      <dgm:spPr/>
      <dgm:t>
        <a:bodyPr/>
        <a:lstStyle/>
        <a:p>
          <a:r>
            <a:rPr lang="uk-UA" dirty="0"/>
            <a:t>2014-16рр - </a:t>
          </a:r>
          <a:r>
            <a:rPr lang="uk-UA" dirty="0">
              <a:latin typeface="Arial Black" panose="020B0A04020102020204" pitchFamily="34" charset="0"/>
            </a:rPr>
            <a:t>200</a:t>
          </a:r>
          <a:endParaRPr lang="ru-RU" dirty="0">
            <a:latin typeface="Arial Black" panose="020B0A04020102020204" pitchFamily="34" charset="0"/>
          </a:endParaRPr>
        </a:p>
      </dgm:t>
    </dgm:pt>
    <dgm:pt modelId="{6E797E09-6B03-43D4-80F5-71B3ECA99CD6}" type="parTrans" cxnId="{325C72A3-641D-48DB-9CBF-A8497DCE2EE8}">
      <dgm:prSet/>
      <dgm:spPr/>
      <dgm:t>
        <a:bodyPr/>
        <a:lstStyle/>
        <a:p>
          <a:endParaRPr lang="ru-RU"/>
        </a:p>
      </dgm:t>
    </dgm:pt>
    <dgm:pt modelId="{BD5E3C5B-79B6-4012-9FC1-6D237A9C0E3A}" type="sibTrans" cxnId="{325C72A3-641D-48DB-9CBF-A8497DCE2EE8}">
      <dgm:prSet/>
      <dgm:spPr/>
      <dgm:t>
        <a:bodyPr/>
        <a:lstStyle/>
        <a:p>
          <a:endParaRPr lang="ru-RU"/>
        </a:p>
      </dgm:t>
    </dgm:pt>
    <dgm:pt modelId="{C4D9ABC4-44FC-46CC-A19A-2768C62553FA}">
      <dgm:prSet phldrT="[Текст]"/>
      <dgm:spPr/>
      <dgm:t>
        <a:bodyPr/>
        <a:lstStyle/>
        <a:p>
          <a:r>
            <a:rPr lang="uk-UA" dirty="0"/>
            <a:t>2017-18рр - </a:t>
          </a:r>
          <a:r>
            <a:rPr lang="uk-UA" dirty="0">
              <a:latin typeface="Arial Black" panose="020B0A04020102020204" pitchFamily="34" charset="0"/>
            </a:rPr>
            <a:t>175</a:t>
          </a:r>
          <a:endParaRPr lang="ru-RU" dirty="0">
            <a:latin typeface="Arial Black" panose="020B0A04020102020204" pitchFamily="34" charset="0"/>
          </a:endParaRPr>
        </a:p>
      </dgm:t>
    </dgm:pt>
    <dgm:pt modelId="{39E5B7E4-4053-4A15-A0D3-2FCF5148693D}" type="parTrans" cxnId="{7DB1749B-23C4-41A5-8346-3D9026E33C10}">
      <dgm:prSet/>
      <dgm:spPr/>
      <dgm:t>
        <a:bodyPr/>
        <a:lstStyle/>
        <a:p>
          <a:endParaRPr lang="ru-RU"/>
        </a:p>
      </dgm:t>
    </dgm:pt>
    <dgm:pt modelId="{64592CD3-15F8-462A-B1D0-25088C0A2A56}" type="sibTrans" cxnId="{7DB1749B-23C4-41A5-8346-3D9026E33C10}">
      <dgm:prSet/>
      <dgm:spPr/>
      <dgm:t>
        <a:bodyPr/>
        <a:lstStyle/>
        <a:p>
          <a:endParaRPr lang="ru-RU"/>
        </a:p>
      </dgm:t>
    </dgm:pt>
    <dgm:pt modelId="{78FDA68B-1493-4866-B8D7-63FF700A6D69}" type="pres">
      <dgm:prSet presAssocID="{114E0B52-064B-4B65-99E3-5DE5C2511A0B}" presName="Name0" presStyleCnt="0">
        <dgm:presLayoutVars>
          <dgm:dir/>
          <dgm:animLvl val="lvl"/>
          <dgm:resizeHandles val="exact"/>
        </dgm:presLayoutVars>
      </dgm:prSet>
      <dgm:spPr/>
    </dgm:pt>
    <dgm:pt modelId="{10E44EE1-6EF5-41E5-AA8E-F614EDC8520D}" type="pres">
      <dgm:prSet presAssocID="{C4D9ABC4-44FC-46CC-A19A-2768C62553FA}" presName="boxAndChildren" presStyleCnt="0"/>
      <dgm:spPr/>
    </dgm:pt>
    <dgm:pt modelId="{D4364A56-8D91-473A-ABE1-210C175AC958}" type="pres">
      <dgm:prSet presAssocID="{C4D9ABC4-44FC-46CC-A19A-2768C62553FA}" presName="parentTextBox" presStyleLbl="node1" presStyleIdx="0" presStyleCnt="3"/>
      <dgm:spPr/>
    </dgm:pt>
    <dgm:pt modelId="{F11C53B4-BA46-4782-B87A-16535F65A3D3}" type="pres">
      <dgm:prSet presAssocID="{BD5E3C5B-79B6-4012-9FC1-6D237A9C0E3A}" presName="sp" presStyleCnt="0"/>
      <dgm:spPr/>
    </dgm:pt>
    <dgm:pt modelId="{990D5AEE-BC9F-47DA-9AD8-A95EA20B0C01}" type="pres">
      <dgm:prSet presAssocID="{0AA09A63-D695-49A8-9052-7655904CB5E8}" presName="arrowAndChildren" presStyleCnt="0"/>
      <dgm:spPr/>
    </dgm:pt>
    <dgm:pt modelId="{1A29498F-1C6E-4C83-9935-E82F3E017B3A}" type="pres">
      <dgm:prSet presAssocID="{0AA09A63-D695-49A8-9052-7655904CB5E8}" presName="parentTextArrow" presStyleLbl="node1" presStyleIdx="1" presStyleCnt="3"/>
      <dgm:spPr/>
    </dgm:pt>
    <dgm:pt modelId="{202281A1-0FC2-4834-A669-891E4E8BD362}" type="pres">
      <dgm:prSet presAssocID="{AA614068-D0DE-4FAE-A205-3D1154010032}" presName="sp" presStyleCnt="0"/>
      <dgm:spPr/>
    </dgm:pt>
    <dgm:pt modelId="{F8B45A3E-47F6-439B-86E3-06EE5DD9B4A2}" type="pres">
      <dgm:prSet presAssocID="{59ED0643-FFCF-47E9-969D-3CE086C82876}" presName="arrowAndChildren" presStyleCnt="0"/>
      <dgm:spPr/>
    </dgm:pt>
    <dgm:pt modelId="{BB9FF0B6-8851-492A-B849-A71F2B895489}" type="pres">
      <dgm:prSet presAssocID="{59ED0643-FFCF-47E9-969D-3CE086C82876}" presName="parentTextArrow" presStyleLbl="node1" presStyleIdx="2" presStyleCnt="3"/>
      <dgm:spPr/>
    </dgm:pt>
  </dgm:ptLst>
  <dgm:cxnLst>
    <dgm:cxn modelId="{C3BD8138-5B39-4436-8869-5E035F455773}" type="presOf" srcId="{0AA09A63-D695-49A8-9052-7655904CB5E8}" destId="{1A29498F-1C6E-4C83-9935-E82F3E017B3A}" srcOrd="0" destOrd="0" presId="urn:microsoft.com/office/officeart/2005/8/layout/process4"/>
    <dgm:cxn modelId="{807A063F-1468-4891-9A5E-F96A4AAE8006}" type="presOf" srcId="{C4D9ABC4-44FC-46CC-A19A-2768C62553FA}" destId="{D4364A56-8D91-473A-ABE1-210C175AC958}" srcOrd="0" destOrd="0" presId="urn:microsoft.com/office/officeart/2005/8/layout/process4"/>
    <dgm:cxn modelId="{006F7461-C70D-4543-9159-81EA2023CBF8}" type="presOf" srcId="{114E0B52-064B-4B65-99E3-5DE5C2511A0B}" destId="{78FDA68B-1493-4866-B8D7-63FF700A6D69}" srcOrd="0" destOrd="0" presId="urn:microsoft.com/office/officeart/2005/8/layout/process4"/>
    <dgm:cxn modelId="{7DB1749B-23C4-41A5-8346-3D9026E33C10}" srcId="{114E0B52-064B-4B65-99E3-5DE5C2511A0B}" destId="{C4D9ABC4-44FC-46CC-A19A-2768C62553FA}" srcOrd="2" destOrd="0" parTransId="{39E5B7E4-4053-4A15-A0D3-2FCF5148693D}" sibTransId="{64592CD3-15F8-462A-B1D0-25088C0A2A56}"/>
    <dgm:cxn modelId="{325C72A3-641D-48DB-9CBF-A8497DCE2EE8}" srcId="{114E0B52-064B-4B65-99E3-5DE5C2511A0B}" destId="{0AA09A63-D695-49A8-9052-7655904CB5E8}" srcOrd="1" destOrd="0" parTransId="{6E797E09-6B03-43D4-80F5-71B3ECA99CD6}" sibTransId="{BD5E3C5B-79B6-4012-9FC1-6D237A9C0E3A}"/>
    <dgm:cxn modelId="{4C74F1B8-A5A0-44BD-8705-D7551A2542CF}" srcId="{114E0B52-064B-4B65-99E3-5DE5C2511A0B}" destId="{59ED0643-FFCF-47E9-969D-3CE086C82876}" srcOrd="0" destOrd="0" parTransId="{E81E16B3-B267-4619-8CDC-5C5371BD1537}" sibTransId="{AA614068-D0DE-4FAE-A205-3D1154010032}"/>
    <dgm:cxn modelId="{172BD2E5-283A-459D-962D-81B17CCF144B}" type="presOf" srcId="{59ED0643-FFCF-47E9-969D-3CE086C82876}" destId="{BB9FF0B6-8851-492A-B849-A71F2B895489}" srcOrd="0" destOrd="0" presId="urn:microsoft.com/office/officeart/2005/8/layout/process4"/>
    <dgm:cxn modelId="{25631039-6068-492B-90B6-24CF872838DE}" type="presParOf" srcId="{78FDA68B-1493-4866-B8D7-63FF700A6D69}" destId="{10E44EE1-6EF5-41E5-AA8E-F614EDC8520D}" srcOrd="0" destOrd="0" presId="urn:microsoft.com/office/officeart/2005/8/layout/process4"/>
    <dgm:cxn modelId="{544D8C8F-35E9-4DD5-BBD5-C1F6A234B892}" type="presParOf" srcId="{10E44EE1-6EF5-41E5-AA8E-F614EDC8520D}" destId="{D4364A56-8D91-473A-ABE1-210C175AC958}" srcOrd="0" destOrd="0" presId="urn:microsoft.com/office/officeart/2005/8/layout/process4"/>
    <dgm:cxn modelId="{C62AC064-6309-421C-86B8-344E061A1DA5}" type="presParOf" srcId="{78FDA68B-1493-4866-B8D7-63FF700A6D69}" destId="{F11C53B4-BA46-4782-B87A-16535F65A3D3}" srcOrd="1" destOrd="0" presId="urn:microsoft.com/office/officeart/2005/8/layout/process4"/>
    <dgm:cxn modelId="{DA4357CE-680E-497C-9C72-35CD2313FEC9}" type="presParOf" srcId="{78FDA68B-1493-4866-B8D7-63FF700A6D69}" destId="{990D5AEE-BC9F-47DA-9AD8-A95EA20B0C01}" srcOrd="2" destOrd="0" presId="urn:microsoft.com/office/officeart/2005/8/layout/process4"/>
    <dgm:cxn modelId="{71357418-8F79-43F8-9AA5-BF779C510832}" type="presParOf" srcId="{990D5AEE-BC9F-47DA-9AD8-A95EA20B0C01}" destId="{1A29498F-1C6E-4C83-9935-E82F3E017B3A}" srcOrd="0" destOrd="0" presId="urn:microsoft.com/office/officeart/2005/8/layout/process4"/>
    <dgm:cxn modelId="{21BB89EE-37C3-4755-A696-153C8D628DB1}" type="presParOf" srcId="{78FDA68B-1493-4866-B8D7-63FF700A6D69}" destId="{202281A1-0FC2-4834-A669-891E4E8BD362}" srcOrd="3" destOrd="0" presId="urn:microsoft.com/office/officeart/2005/8/layout/process4"/>
    <dgm:cxn modelId="{726CFEB2-9ADD-4561-BE18-0615D052996B}" type="presParOf" srcId="{78FDA68B-1493-4866-B8D7-63FF700A6D69}" destId="{F8B45A3E-47F6-439B-86E3-06EE5DD9B4A2}" srcOrd="4" destOrd="0" presId="urn:microsoft.com/office/officeart/2005/8/layout/process4"/>
    <dgm:cxn modelId="{D61CC41D-4C1A-41D3-8BDD-F1174B41AE3F}" type="presParOf" srcId="{F8B45A3E-47F6-439B-86E3-06EE5DD9B4A2}" destId="{BB9FF0B6-8851-492A-B849-A71F2B89548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4E0B52-064B-4B65-99E3-5DE5C2511A0B}" type="doc">
      <dgm:prSet loTypeId="urn:microsoft.com/office/officeart/2005/8/layout/process4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AA09A63-D695-49A8-9052-7655904CB5E8}">
      <dgm:prSet phldrT="[Текст]" custT="1"/>
      <dgm:spPr/>
      <dgm:t>
        <a:bodyPr/>
        <a:lstStyle/>
        <a:p>
          <a:r>
            <a:rPr lang="uk-UA" sz="2400" dirty="0">
              <a:latin typeface="Arial Black" panose="020B0A04020102020204" pitchFamily="34" charset="0"/>
            </a:rPr>
            <a:t>80 </a:t>
          </a:r>
          <a:r>
            <a:rPr lang="uk-UA" sz="2400" dirty="0"/>
            <a:t>акушерські</a:t>
          </a:r>
        </a:p>
        <a:p>
          <a:r>
            <a:rPr lang="uk-UA" sz="2400" dirty="0">
              <a:latin typeface="Arial Black" panose="020B0A04020102020204" pitchFamily="34" charset="0"/>
            </a:rPr>
            <a:t>95 </a:t>
          </a:r>
          <a:r>
            <a:rPr lang="uk-UA" sz="2400" dirty="0"/>
            <a:t>педіатричні</a:t>
          </a:r>
          <a:endParaRPr lang="ru-RU" sz="2400" dirty="0"/>
        </a:p>
      </dgm:t>
    </dgm:pt>
    <dgm:pt modelId="{6E797E09-6B03-43D4-80F5-71B3ECA99CD6}" type="parTrans" cxnId="{325C72A3-641D-48DB-9CBF-A8497DCE2EE8}">
      <dgm:prSet/>
      <dgm:spPr/>
      <dgm:t>
        <a:bodyPr/>
        <a:lstStyle/>
        <a:p>
          <a:endParaRPr lang="ru-RU" sz="1800"/>
        </a:p>
      </dgm:t>
    </dgm:pt>
    <dgm:pt modelId="{BD5E3C5B-79B6-4012-9FC1-6D237A9C0E3A}" type="sibTrans" cxnId="{325C72A3-641D-48DB-9CBF-A8497DCE2EE8}">
      <dgm:prSet/>
      <dgm:spPr/>
      <dgm:t>
        <a:bodyPr/>
        <a:lstStyle/>
        <a:p>
          <a:endParaRPr lang="ru-RU" sz="1800"/>
        </a:p>
      </dgm:t>
    </dgm:pt>
    <dgm:pt modelId="{78FDA68B-1493-4866-B8D7-63FF700A6D69}" type="pres">
      <dgm:prSet presAssocID="{114E0B52-064B-4B65-99E3-5DE5C2511A0B}" presName="Name0" presStyleCnt="0">
        <dgm:presLayoutVars>
          <dgm:dir/>
          <dgm:animLvl val="lvl"/>
          <dgm:resizeHandles val="exact"/>
        </dgm:presLayoutVars>
      </dgm:prSet>
      <dgm:spPr/>
    </dgm:pt>
    <dgm:pt modelId="{CDAD3F67-DC0C-47C4-A45D-B5CEB13B3842}" type="pres">
      <dgm:prSet presAssocID="{0AA09A63-D695-49A8-9052-7655904CB5E8}" presName="boxAndChildren" presStyleCnt="0"/>
      <dgm:spPr/>
    </dgm:pt>
    <dgm:pt modelId="{E54569F8-A824-43D1-8D16-E58A528AFC95}" type="pres">
      <dgm:prSet presAssocID="{0AA09A63-D695-49A8-9052-7655904CB5E8}" presName="parentTextBox" presStyleLbl="node1" presStyleIdx="0" presStyleCnt="1"/>
      <dgm:spPr>
        <a:prstGeom prst="leftArrowCallout">
          <a:avLst/>
        </a:prstGeom>
      </dgm:spPr>
    </dgm:pt>
  </dgm:ptLst>
  <dgm:cxnLst>
    <dgm:cxn modelId="{B3EFC46A-A8AD-4DCD-9C14-C8B074BC3671}" type="presOf" srcId="{0AA09A63-D695-49A8-9052-7655904CB5E8}" destId="{E54569F8-A824-43D1-8D16-E58A528AFC95}" srcOrd="0" destOrd="0" presId="urn:microsoft.com/office/officeart/2005/8/layout/process4"/>
    <dgm:cxn modelId="{C967224B-1F6F-485A-9E04-148230E3A1C5}" type="presOf" srcId="{114E0B52-064B-4B65-99E3-5DE5C2511A0B}" destId="{78FDA68B-1493-4866-B8D7-63FF700A6D69}" srcOrd="0" destOrd="0" presId="urn:microsoft.com/office/officeart/2005/8/layout/process4"/>
    <dgm:cxn modelId="{325C72A3-641D-48DB-9CBF-A8497DCE2EE8}" srcId="{114E0B52-064B-4B65-99E3-5DE5C2511A0B}" destId="{0AA09A63-D695-49A8-9052-7655904CB5E8}" srcOrd="0" destOrd="0" parTransId="{6E797E09-6B03-43D4-80F5-71B3ECA99CD6}" sibTransId="{BD5E3C5B-79B6-4012-9FC1-6D237A9C0E3A}"/>
    <dgm:cxn modelId="{8963596C-B221-4EAD-898B-D65C295F0237}" type="presParOf" srcId="{78FDA68B-1493-4866-B8D7-63FF700A6D69}" destId="{CDAD3F67-DC0C-47C4-A45D-B5CEB13B3842}" srcOrd="0" destOrd="0" presId="urn:microsoft.com/office/officeart/2005/8/layout/process4"/>
    <dgm:cxn modelId="{D0A3630E-3087-4FB6-B115-354B67806DFF}" type="presParOf" srcId="{CDAD3F67-DC0C-47C4-A45D-B5CEB13B3842}" destId="{E54569F8-A824-43D1-8D16-E58A528AFC9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99B4E7-3D35-437D-94F0-D4A72FAC6FBF}" type="doc">
      <dgm:prSet loTypeId="urn:microsoft.com/office/officeart/2008/layout/TitlePictureLineup" loCatId="picture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CDA9CB8-35E3-4ACD-AC1D-633A6B5193AD}">
      <dgm:prSet phldrT="[Текст]" custT="1"/>
      <dgm:spPr/>
      <dgm:t>
        <a:bodyPr/>
        <a:lstStyle/>
        <a:p>
          <a:r>
            <a:rPr lang="ru-RU" sz="3200" b="1" dirty="0"/>
            <a:t>635,75</a:t>
          </a:r>
        </a:p>
        <a:p>
          <a:r>
            <a:rPr lang="ru-RU" sz="2000" dirty="0" err="1"/>
            <a:t>фіз.осіб</a:t>
          </a:r>
          <a:r>
            <a:rPr lang="ru-RU" sz="2400" dirty="0"/>
            <a:t> – </a:t>
          </a:r>
          <a:r>
            <a:rPr lang="ru-RU" sz="3200" b="1" dirty="0"/>
            <a:t>610</a:t>
          </a:r>
        </a:p>
        <a:p>
          <a:r>
            <a:rPr lang="uk-UA" sz="2000" b="0" dirty="0"/>
            <a:t>вакансії</a:t>
          </a:r>
          <a:r>
            <a:rPr lang="uk-UA" sz="2400" b="0" dirty="0"/>
            <a:t> –</a:t>
          </a:r>
          <a:r>
            <a:rPr lang="uk-UA" sz="2400" b="1" dirty="0"/>
            <a:t> 63(10%)</a:t>
          </a:r>
          <a:endParaRPr lang="ru-RU" sz="2400" b="1" dirty="0"/>
        </a:p>
      </dgm:t>
    </dgm:pt>
    <dgm:pt modelId="{BF2F84B0-56C2-48BF-B393-3D1F16C52057}" type="parTrans" cxnId="{3106C419-64B1-491F-BB09-076463CCC37D}">
      <dgm:prSet/>
      <dgm:spPr/>
      <dgm:t>
        <a:bodyPr/>
        <a:lstStyle/>
        <a:p>
          <a:endParaRPr lang="ru-RU"/>
        </a:p>
      </dgm:t>
    </dgm:pt>
    <dgm:pt modelId="{6AC93433-AB1B-4797-AE8F-2D3E41E70E18}" type="sibTrans" cxnId="{3106C419-64B1-491F-BB09-076463CCC37D}">
      <dgm:prSet/>
      <dgm:spPr/>
      <dgm:t>
        <a:bodyPr/>
        <a:lstStyle/>
        <a:p>
          <a:endParaRPr lang="ru-RU"/>
        </a:p>
      </dgm:t>
    </dgm:pt>
    <dgm:pt modelId="{959E0CC9-E96A-4F5A-AA4E-513EB75040B1}">
      <dgm:prSet phldrT="[Текст]"/>
      <dgm:spPr/>
      <dgm:t>
        <a:bodyPr/>
        <a:lstStyle/>
        <a:p>
          <a:r>
            <a:rPr lang="ru-RU" sz="2800" dirty="0"/>
            <a:t>2015</a:t>
          </a:r>
          <a:endParaRPr lang="ru-RU" sz="1300" dirty="0"/>
        </a:p>
      </dgm:t>
    </dgm:pt>
    <dgm:pt modelId="{F5603258-E0DF-4D90-98D5-87E3F6FF604D}" type="parTrans" cxnId="{E19A0455-92C8-4EB5-987A-3C666F1DE19F}">
      <dgm:prSet/>
      <dgm:spPr/>
      <dgm:t>
        <a:bodyPr/>
        <a:lstStyle/>
        <a:p>
          <a:endParaRPr lang="ru-RU"/>
        </a:p>
      </dgm:t>
    </dgm:pt>
    <dgm:pt modelId="{9A2DB7A7-6072-4BEE-AE79-C4E5FA6BEF4B}" type="sibTrans" cxnId="{E19A0455-92C8-4EB5-987A-3C666F1DE19F}">
      <dgm:prSet/>
      <dgm:spPr/>
      <dgm:t>
        <a:bodyPr/>
        <a:lstStyle/>
        <a:p>
          <a:endParaRPr lang="ru-RU"/>
        </a:p>
      </dgm:t>
    </dgm:pt>
    <dgm:pt modelId="{C0398B53-258E-4DEE-9C73-AF704F8A5F54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3200" b="1" dirty="0"/>
            <a:t>7</a:t>
          </a:r>
          <a:r>
            <a:rPr lang="en-US" sz="3200" b="1" dirty="0"/>
            <a:t>26</a:t>
          </a:r>
          <a:r>
            <a:rPr lang="ru-RU" sz="3200" b="1" dirty="0"/>
            <a:t>,</a:t>
          </a:r>
          <a:r>
            <a:rPr lang="en-US" sz="3200" b="1" dirty="0"/>
            <a:t>7</a:t>
          </a:r>
          <a:r>
            <a:rPr lang="ru-RU" sz="3200" b="1" dirty="0"/>
            <a:t>5 </a:t>
          </a:r>
          <a:endParaRPr lang="ru-RU" sz="1100" b="1" dirty="0"/>
        </a:p>
        <a:p>
          <a:pPr>
            <a:lnSpc>
              <a:spcPct val="100000"/>
            </a:lnSpc>
          </a:pPr>
          <a:r>
            <a:rPr lang="ru-RU" sz="2000" dirty="0" err="1"/>
            <a:t>фіз.осіб</a:t>
          </a:r>
          <a:r>
            <a:rPr lang="ru-RU" sz="2400" dirty="0"/>
            <a:t> – </a:t>
          </a:r>
          <a:r>
            <a:rPr lang="en-US" sz="3200" b="1" dirty="0"/>
            <a:t>701</a:t>
          </a:r>
        </a:p>
        <a:p>
          <a:pPr>
            <a:lnSpc>
              <a:spcPct val="100000"/>
            </a:lnSpc>
          </a:pPr>
          <a:r>
            <a:rPr lang="uk-UA" sz="2000" dirty="0"/>
            <a:t>вакансії –</a:t>
          </a:r>
          <a:r>
            <a:rPr lang="uk-UA" sz="2400" dirty="0"/>
            <a:t> </a:t>
          </a:r>
          <a:r>
            <a:rPr lang="uk-UA" sz="2400" b="1" dirty="0"/>
            <a:t>62(8,5%)</a:t>
          </a:r>
          <a:endParaRPr lang="en-US" sz="2400" b="1" dirty="0"/>
        </a:p>
        <a:p>
          <a:pPr>
            <a:lnSpc>
              <a:spcPct val="100000"/>
            </a:lnSpc>
          </a:pPr>
          <a:endParaRPr lang="ru-RU" sz="2800" b="1" dirty="0"/>
        </a:p>
      </dgm:t>
    </dgm:pt>
    <dgm:pt modelId="{2D76AEE2-8F10-42FF-9F50-140CA352B100}" type="parTrans" cxnId="{AC2E23A8-197A-40EB-AF26-5BBDFF87D396}">
      <dgm:prSet/>
      <dgm:spPr/>
      <dgm:t>
        <a:bodyPr/>
        <a:lstStyle/>
        <a:p>
          <a:endParaRPr lang="ru-RU"/>
        </a:p>
      </dgm:t>
    </dgm:pt>
    <dgm:pt modelId="{C3AE4913-26F7-47FF-B05C-CB8C6E84BA39}" type="sibTrans" cxnId="{AC2E23A8-197A-40EB-AF26-5BBDFF87D396}">
      <dgm:prSet/>
      <dgm:spPr/>
      <dgm:t>
        <a:bodyPr/>
        <a:lstStyle/>
        <a:p>
          <a:endParaRPr lang="ru-RU"/>
        </a:p>
      </dgm:t>
    </dgm:pt>
    <dgm:pt modelId="{8A2B6B5A-BC17-4D98-BC37-CED43A5B519D}">
      <dgm:prSet phldrT="[Текст]" custT="1"/>
      <dgm:spPr/>
      <dgm:t>
        <a:bodyPr/>
        <a:lstStyle/>
        <a:p>
          <a:r>
            <a:rPr lang="ru-RU" sz="2400" dirty="0"/>
            <a:t>2016</a:t>
          </a:r>
        </a:p>
      </dgm:t>
    </dgm:pt>
    <dgm:pt modelId="{04ABE15C-CA48-4942-A2EA-A683AB818251}" type="parTrans" cxnId="{EFB596E8-3931-4596-9AA8-9463E06FE4CE}">
      <dgm:prSet/>
      <dgm:spPr/>
      <dgm:t>
        <a:bodyPr/>
        <a:lstStyle/>
        <a:p>
          <a:endParaRPr lang="ru-RU"/>
        </a:p>
      </dgm:t>
    </dgm:pt>
    <dgm:pt modelId="{C70AEA86-CB59-4A33-ADC3-A8F50D3894A9}" type="sibTrans" cxnId="{EFB596E8-3931-4596-9AA8-9463E06FE4CE}">
      <dgm:prSet/>
      <dgm:spPr/>
      <dgm:t>
        <a:bodyPr/>
        <a:lstStyle/>
        <a:p>
          <a:endParaRPr lang="ru-RU"/>
        </a:p>
      </dgm:t>
    </dgm:pt>
    <dgm:pt modelId="{7783A576-EE48-49AD-BCA9-F0FF51FABA70}">
      <dgm:prSet phldrT="[Текст]" custT="1"/>
      <dgm:spPr/>
      <dgm:t>
        <a:bodyPr/>
        <a:lstStyle/>
        <a:p>
          <a:r>
            <a:rPr lang="ru-RU" sz="3200" b="1" dirty="0"/>
            <a:t>729,75</a:t>
          </a:r>
          <a:endParaRPr lang="ru-RU" sz="2600" b="1" dirty="0"/>
        </a:p>
        <a:p>
          <a:r>
            <a:rPr lang="ru-RU" sz="2000" dirty="0" err="1"/>
            <a:t>фіз.осіб</a:t>
          </a:r>
          <a:r>
            <a:rPr lang="ru-RU" sz="2400" dirty="0"/>
            <a:t> – </a:t>
          </a:r>
          <a:r>
            <a:rPr lang="ru-RU" sz="3200" b="1" dirty="0"/>
            <a:t>698</a:t>
          </a:r>
        </a:p>
        <a:p>
          <a:r>
            <a:rPr lang="uk-UA" sz="2000" b="0" dirty="0"/>
            <a:t>вакансії – </a:t>
          </a:r>
          <a:r>
            <a:rPr lang="uk-UA" sz="2400" b="1" dirty="0"/>
            <a:t>61,5(8,4%)</a:t>
          </a:r>
          <a:endParaRPr lang="ru-RU" sz="2400" b="1" dirty="0"/>
        </a:p>
      </dgm:t>
    </dgm:pt>
    <dgm:pt modelId="{B77128E1-79B6-4418-9D3E-4EBA476AE268}" type="parTrans" cxnId="{F7167E52-7A4F-4D7C-AB97-EBA227239368}">
      <dgm:prSet/>
      <dgm:spPr/>
      <dgm:t>
        <a:bodyPr/>
        <a:lstStyle/>
        <a:p>
          <a:endParaRPr lang="ru-RU"/>
        </a:p>
      </dgm:t>
    </dgm:pt>
    <dgm:pt modelId="{0D111A71-FE47-4B4B-8B3B-AD59C88D8FB0}" type="sibTrans" cxnId="{F7167E52-7A4F-4D7C-AB97-EBA227239368}">
      <dgm:prSet/>
      <dgm:spPr/>
      <dgm:t>
        <a:bodyPr/>
        <a:lstStyle/>
        <a:p>
          <a:endParaRPr lang="ru-RU"/>
        </a:p>
      </dgm:t>
    </dgm:pt>
    <dgm:pt modelId="{4BEF031F-C83F-4D36-AE64-7D1B0F108CD2}">
      <dgm:prSet phldrT="[Текст]" custT="1"/>
      <dgm:spPr/>
      <dgm:t>
        <a:bodyPr/>
        <a:lstStyle/>
        <a:p>
          <a:r>
            <a:rPr lang="ru-RU" sz="2400" dirty="0"/>
            <a:t>2017</a:t>
          </a:r>
        </a:p>
      </dgm:t>
    </dgm:pt>
    <dgm:pt modelId="{AAC1478E-31FF-46C6-BF93-BAC3D35BE828}" type="parTrans" cxnId="{3A7DFE05-1D2D-4124-8DC2-FDFA407D3285}">
      <dgm:prSet/>
      <dgm:spPr/>
      <dgm:t>
        <a:bodyPr/>
        <a:lstStyle/>
        <a:p>
          <a:endParaRPr lang="ru-RU"/>
        </a:p>
      </dgm:t>
    </dgm:pt>
    <dgm:pt modelId="{221EE378-113E-4ED4-A56A-3B35BE342CEA}" type="sibTrans" cxnId="{3A7DFE05-1D2D-4124-8DC2-FDFA407D3285}">
      <dgm:prSet/>
      <dgm:spPr/>
      <dgm:t>
        <a:bodyPr/>
        <a:lstStyle/>
        <a:p>
          <a:endParaRPr lang="ru-RU"/>
        </a:p>
      </dgm:t>
    </dgm:pt>
    <dgm:pt modelId="{8148F987-5428-4CED-88D1-D8A7DEE775B9}">
      <dgm:prSet phldrT="[Текст]" custT="1"/>
      <dgm:spPr/>
      <dgm:t>
        <a:bodyPr/>
        <a:lstStyle/>
        <a:p>
          <a:r>
            <a:rPr lang="ru-RU" sz="3200" b="1" dirty="0"/>
            <a:t>695,75</a:t>
          </a:r>
          <a:endParaRPr lang="ru-RU" sz="1100" b="1" dirty="0"/>
        </a:p>
        <a:p>
          <a:r>
            <a:rPr lang="ru-RU" sz="2000" dirty="0" err="1"/>
            <a:t>фіз.осіб</a:t>
          </a:r>
          <a:r>
            <a:rPr lang="ru-RU" sz="2400" dirty="0"/>
            <a:t> – </a:t>
          </a:r>
          <a:r>
            <a:rPr lang="ru-RU" sz="3200" b="1" dirty="0"/>
            <a:t>670</a:t>
          </a:r>
        </a:p>
        <a:p>
          <a:r>
            <a:rPr lang="uk-UA" sz="2000" b="0" dirty="0"/>
            <a:t>вакансії –</a:t>
          </a:r>
          <a:r>
            <a:rPr lang="uk-UA" sz="2400" b="1" dirty="0"/>
            <a:t> 78,75(11,3%)</a:t>
          </a:r>
          <a:endParaRPr lang="ru-RU" sz="2400" b="1" dirty="0"/>
        </a:p>
      </dgm:t>
    </dgm:pt>
    <dgm:pt modelId="{8E0BE97C-AC02-4B3F-811F-0EE68BDEF826}" type="parTrans" cxnId="{D0DE847A-C2A4-4399-B1F8-141E2556BA14}">
      <dgm:prSet/>
      <dgm:spPr/>
      <dgm:t>
        <a:bodyPr/>
        <a:lstStyle/>
        <a:p>
          <a:endParaRPr lang="ru-RU"/>
        </a:p>
      </dgm:t>
    </dgm:pt>
    <dgm:pt modelId="{60C261A8-96EA-4104-AD9D-0C59BADDD077}" type="sibTrans" cxnId="{D0DE847A-C2A4-4399-B1F8-141E2556BA14}">
      <dgm:prSet/>
      <dgm:spPr/>
      <dgm:t>
        <a:bodyPr/>
        <a:lstStyle/>
        <a:p>
          <a:endParaRPr lang="ru-RU"/>
        </a:p>
      </dgm:t>
    </dgm:pt>
    <dgm:pt modelId="{E94C7DB2-AD84-4979-BAA6-743062750F6B}">
      <dgm:prSet phldrT="[Текст]" custT="1"/>
      <dgm:spPr/>
      <dgm:t>
        <a:bodyPr/>
        <a:lstStyle/>
        <a:p>
          <a:r>
            <a:rPr lang="ru-RU" sz="2400" dirty="0"/>
            <a:t>2018</a:t>
          </a:r>
        </a:p>
      </dgm:t>
    </dgm:pt>
    <dgm:pt modelId="{54D56D44-EC68-4997-9530-079F41ACE111}" type="parTrans" cxnId="{F4A630E2-C2E6-425A-A4C0-D8B575547B76}">
      <dgm:prSet/>
      <dgm:spPr/>
      <dgm:t>
        <a:bodyPr/>
        <a:lstStyle/>
        <a:p>
          <a:endParaRPr lang="ru-RU"/>
        </a:p>
      </dgm:t>
    </dgm:pt>
    <dgm:pt modelId="{0BBA267F-BD9B-4415-A946-7177F7DF92F6}" type="sibTrans" cxnId="{F4A630E2-C2E6-425A-A4C0-D8B575547B76}">
      <dgm:prSet/>
      <dgm:spPr/>
      <dgm:t>
        <a:bodyPr/>
        <a:lstStyle/>
        <a:p>
          <a:endParaRPr lang="ru-RU"/>
        </a:p>
      </dgm:t>
    </dgm:pt>
    <dgm:pt modelId="{BE7462A4-1F99-4012-B165-3ED28594F207}" type="pres">
      <dgm:prSet presAssocID="{3099B4E7-3D35-437D-94F0-D4A72FAC6FBF}" presName="Name0" presStyleCnt="0">
        <dgm:presLayoutVars>
          <dgm:dir/>
        </dgm:presLayoutVars>
      </dgm:prSet>
      <dgm:spPr/>
    </dgm:pt>
    <dgm:pt modelId="{9DF9C7F0-5C54-4FFF-9FB2-DF6786F56557}" type="pres">
      <dgm:prSet presAssocID="{959E0CC9-E96A-4F5A-AA4E-513EB75040B1}" presName="composite" presStyleCnt="0"/>
      <dgm:spPr/>
    </dgm:pt>
    <dgm:pt modelId="{623CBCF9-0D66-4671-9B48-3D133B93DC61}" type="pres">
      <dgm:prSet presAssocID="{959E0CC9-E96A-4F5A-AA4E-513EB75040B1}" presName="Accent" presStyleLbl="alignAcc1" presStyleIdx="0" presStyleCnt="4"/>
      <dgm:spPr/>
    </dgm:pt>
    <dgm:pt modelId="{B4D6B3DA-2762-4F79-AC21-EB4228B05942}" type="pres">
      <dgm:prSet presAssocID="{959E0CC9-E96A-4F5A-AA4E-513EB75040B1}" presName="Imag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B4EBB62-37B1-4A0D-84F8-28D51D159C01}" type="pres">
      <dgm:prSet presAssocID="{959E0CC9-E96A-4F5A-AA4E-513EB75040B1}" presName="Child" presStyleLbl="revTx" presStyleIdx="0" presStyleCnt="4" custScaleX="131943" custScaleY="102177" custLinFactNeighborX="15997" custLinFactNeighborY="-2236">
        <dgm:presLayoutVars>
          <dgm:bulletEnabled val="1"/>
        </dgm:presLayoutVars>
      </dgm:prSet>
      <dgm:spPr/>
    </dgm:pt>
    <dgm:pt modelId="{14EF987C-A979-4A76-A3DB-603E23B7DAD4}" type="pres">
      <dgm:prSet presAssocID="{959E0CC9-E96A-4F5A-AA4E-513EB75040B1}" presName="Parent" presStyleLbl="alignNode1" presStyleIdx="0" presStyleCnt="4" custLinFactNeighborY="1951">
        <dgm:presLayoutVars>
          <dgm:bulletEnabled val="1"/>
        </dgm:presLayoutVars>
      </dgm:prSet>
      <dgm:spPr/>
    </dgm:pt>
    <dgm:pt modelId="{693B0A41-27E6-4C93-B494-B064715D2349}" type="pres">
      <dgm:prSet presAssocID="{9A2DB7A7-6072-4BEE-AE79-C4E5FA6BEF4B}" presName="sibTrans" presStyleCnt="0"/>
      <dgm:spPr/>
    </dgm:pt>
    <dgm:pt modelId="{2341ADE2-DEE8-40B5-9A1F-5297104612F4}" type="pres">
      <dgm:prSet presAssocID="{8A2B6B5A-BC17-4D98-BC37-CED43A5B519D}" presName="composite" presStyleCnt="0"/>
      <dgm:spPr/>
    </dgm:pt>
    <dgm:pt modelId="{CAAFE7D4-3392-4DAA-A6D4-E2172642A0D8}" type="pres">
      <dgm:prSet presAssocID="{8A2B6B5A-BC17-4D98-BC37-CED43A5B519D}" presName="Accent" presStyleLbl="alignAcc1" presStyleIdx="1" presStyleCnt="4"/>
      <dgm:spPr/>
    </dgm:pt>
    <dgm:pt modelId="{EA269FDF-7BA7-40FA-99B7-8672F907F310}" type="pres">
      <dgm:prSet presAssocID="{8A2B6B5A-BC17-4D98-BC37-CED43A5B519D}" presName="Image" presStyleLbl="nod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A3EFBFB-8248-46C5-A195-B6B4A7188D75}" type="pres">
      <dgm:prSet presAssocID="{8A2B6B5A-BC17-4D98-BC37-CED43A5B519D}" presName="Child" presStyleLbl="revTx" presStyleIdx="1" presStyleCnt="4" custScaleX="132701" custLinFactNeighborX="9664" custLinFactNeighborY="-343">
        <dgm:presLayoutVars>
          <dgm:bulletEnabled val="1"/>
        </dgm:presLayoutVars>
      </dgm:prSet>
      <dgm:spPr/>
    </dgm:pt>
    <dgm:pt modelId="{DD1674C2-7B76-4F6C-BF0A-3DBE0148ECF0}" type="pres">
      <dgm:prSet presAssocID="{8A2B6B5A-BC17-4D98-BC37-CED43A5B519D}" presName="Parent" presStyleLbl="alignNode1" presStyleIdx="1" presStyleCnt="4">
        <dgm:presLayoutVars>
          <dgm:bulletEnabled val="1"/>
        </dgm:presLayoutVars>
      </dgm:prSet>
      <dgm:spPr/>
    </dgm:pt>
    <dgm:pt modelId="{45165925-98C6-4A43-9DBC-EE378B6A2DAF}" type="pres">
      <dgm:prSet presAssocID="{C70AEA86-CB59-4A33-ADC3-A8F50D3894A9}" presName="sibTrans" presStyleCnt="0"/>
      <dgm:spPr/>
    </dgm:pt>
    <dgm:pt modelId="{8957C0C4-206E-449F-A2A5-A116C5993C54}" type="pres">
      <dgm:prSet presAssocID="{4BEF031F-C83F-4D36-AE64-7D1B0F108CD2}" presName="composite" presStyleCnt="0"/>
      <dgm:spPr/>
    </dgm:pt>
    <dgm:pt modelId="{795C1D3B-3741-4A97-B272-64863FCFB898}" type="pres">
      <dgm:prSet presAssocID="{4BEF031F-C83F-4D36-AE64-7D1B0F108CD2}" presName="Accent" presStyleLbl="alignAcc1" presStyleIdx="2" presStyleCnt="4" custLinFactX="-200000" custLinFactNeighborX="-202376"/>
      <dgm:spPr/>
    </dgm:pt>
    <dgm:pt modelId="{E3F387D6-7928-4E24-A5EE-EA8375250A48}" type="pres">
      <dgm:prSet presAssocID="{4BEF031F-C83F-4D36-AE64-7D1B0F108CD2}" presName="Image" presStyleLbl="node1" presStyleIdx="2" presStyleCnt="4" custLinFactNeighborX="-431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76D6610-00A1-4807-A33F-883E4D375C21}" type="pres">
      <dgm:prSet presAssocID="{4BEF031F-C83F-4D36-AE64-7D1B0F108CD2}" presName="Child" presStyleLbl="revTx" presStyleIdx="2" presStyleCnt="4" custScaleX="144755" custLinFactNeighborX="6033" custLinFactNeighborY="-1472">
        <dgm:presLayoutVars>
          <dgm:bulletEnabled val="1"/>
        </dgm:presLayoutVars>
      </dgm:prSet>
      <dgm:spPr/>
    </dgm:pt>
    <dgm:pt modelId="{1C646842-C019-42B4-BEF2-360DAB19E295}" type="pres">
      <dgm:prSet presAssocID="{4BEF031F-C83F-4D36-AE64-7D1B0F108CD2}" presName="Parent" presStyleLbl="alignNode1" presStyleIdx="2" presStyleCnt="4" custLinFactNeighborX="-7256">
        <dgm:presLayoutVars>
          <dgm:bulletEnabled val="1"/>
        </dgm:presLayoutVars>
      </dgm:prSet>
      <dgm:spPr/>
    </dgm:pt>
    <dgm:pt modelId="{DABE5558-0F78-48D7-84FF-A9EA1EF48D52}" type="pres">
      <dgm:prSet presAssocID="{221EE378-113E-4ED4-A56A-3B35BE342CEA}" presName="sibTrans" presStyleCnt="0"/>
      <dgm:spPr/>
    </dgm:pt>
    <dgm:pt modelId="{2F78BD2A-006F-4FBB-B445-6DF125AA72CD}" type="pres">
      <dgm:prSet presAssocID="{E94C7DB2-AD84-4979-BAA6-743062750F6B}" presName="composite" presStyleCnt="0"/>
      <dgm:spPr/>
    </dgm:pt>
    <dgm:pt modelId="{BA278063-E93A-441B-AD59-4E40EA3A0327}" type="pres">
      <dgm:prSet presAssocID="{E94C7DB2-AD84-4979-BAA6-743062750F6B}" presName="Accent" presStyleLbl="alignAcc1" presStyleIdx="3" presStyleCnt="4" custLinFactX="-152058" custLinFactNeighborX="-200000"/>
      <dgm:spPr/>
    </dgm:pt>
    <dgm:pt modelId="{EB7F9ECA-EA23-417D-A286-78FC44DFAE31}" type="pres">
      <dgm:prSet presAssocID="{E94C7DB2-AD84-4979-BAA6-743062750F6B}" presName="Image" presStyleLbl="nod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3601F7E-084F-48FF-BA49-338D56D8380B}" type="pres">
      <dgm:prSet presAssocID="{E94C7DB2-AD84-4979-BAA6-743062750F6B}" presName="Child" presStyleLbl="revTx" presStyleIdx="3" presStyleCnt="4" custScaleX="137702" custLinFactNeighborX="2523" custLinFactNeighborY="1063">
        <dgm:presLayoutVars>
          <dgm:bulletEnabled val="1"/>
        </dgm:presLayoutVars>
      </dgm:prSet>
      <dgm:spPr/>
    </dgm:pt>
    <dgm:pt modelId="{70769839-CA34-40D9-8465-6A7CC227D77F}" type="pres">
      <dgm:prSet presAssocID="{E94C7DB2-AD84-4979-BAA6-743062750F6B}" presName="Parent" presStyleLbl="alignNode1" presStyleIdx="3" presStyleCnt="4" custLinFactNeighborX="-7205">
        <dgm:presLayoutVars>
          <dgm:bulletEnabled val="1"/>
        </dgm:presLayoutVars>
      </dgm:prSet>
      <dgm:spPr/>
    </dgm:pt>
  </dgm:ptLst>
  <dgm:cxnLst>
    <dgm:cxn modelId="{3A7DFE05-1D2D-4124-8DC2-FDFA407D3285}" srcId="{3099B4E7-3D35-437D-94F0-D4A72FAC6FBF}" destId="{4BEF031F-C83F-4D36-AE64-7D1B0F108CD2}" srcOrd="2" destOrd="0" parTransId="{AAC1478E-31FF-46C6-BF93-BAC3D35BE828}" sibTransId="{221EE378-113E-4ED4-A56A-3B35BE342CEA}"/>
    <dgm:cxn modelId="{3106C419-64B1-491F-BB09-076463CCC37D}" srcId="{E94C7DB2-AD84-4979-BAA6-743062750F6B}" destId="{6CDA9CB8-35E3-4ACD-AC1D-633A6B5193AD}" srcOrd="0" destOrd="0" parTransId="{BF2F84B0-56C2-48BF-B393-3D1F16C52057}" sibTransId="{6AC93433-AB1B-4797-AE8F-2D3E41E70E18}"/>
    <dgm:cxn modelId="{DB85E225-C667-4C8E-A8A5-F99926876D56}" type="presOf" srcId="{6CDA9CB8-35E3-4ACD-AC1D-633A6B5193AD}" destId="{33601F7E-084F-48FF-BA49-338D56D8380B}" srcOrd="0" destOrd="0" presId="urn:microsoft.com/office/officeart/2008/layout/TitlePictureLineup"/>
    <dgm:cxn modelId="{F8558E35-9962-4C64-8408-D780D92BD85B}" type="presOf" srcId="{7783A576-EE48-49AD-BCA9-F0FF51FABA70}" destId="{1A3EFBFB-8248-46C5-A195-B6B4A7188D75}" srcOrd="0" destOrd="0" presId="urn:microsoft.com/office/officeart/2008/layout/TitlePictureLineup"/>
    <dgm:cxn modelId="{9C25663E-90D2-427D-ADA5-185D696C329B}" type="presOf" srcId="{C0398B53-258E-4DEE-9C73-AF704F8A5F54}" destId="{6B4EBB62-37B1-4A0D-84F8-28D51D159C01}" srcOrd="0" destOrd="0" presId="urn:microsoft.com/office/officeart/2008/layout/TitlePictureLineup"/>
    <dgm:cxn modelId="{8F177345-D23A-47A2-9F04-F925F2215270}" type="presOf" srcId="{E94C7DB2-AD84-4979-BAA6-743062750F6B}" destId="{70769839-CA34-40D9-8465-6A7CC227D77F}" srcOrd="0" destOrd="0" presId="urn:microsoft.com/office/officeart/2008/layout/TitlePictureLineup"/>
    <dgm:cxn modelId="{BD56C366-7A0F-4CEE-8236-6A63132695E5}" type="presOf" srcId="{3099B4E7-3D35-437D-94F0-D4A72FAC6FBF}" destId="{BE7462A4-1F99-4012-B165-3ED28594F207}" srcOrd="0" destOrd="0" presId="urn:microsoft.com/office/officeart/2008/layout/TitlePictureLineup"/>
    <dgm:cxn modelId="{F7167E52-7A4F-4D7C-AB97-EBA227239368}" srcId="{8A2B6B5A-BC17-4D98-BC37-CED43A5B519D}" destId="{7783A576-EE48-49AD-BCA9-F0FF51FABA70}" srcOrd="0" destOrd="0" parTransId="{B77128E1-79B6-4418-9D3E-4EBA476AE268}" sibTransId="{0D111A71-FE47-4B4B-8B3B-AD59C88D8FB0}"/>
    <dgm:cxn modelId="{E19A0455-92C8-4EB5-987A-3C666F1DE19F}" srcId="{3099B4E7-3D35-437D-94F0-D4A72FAC6FBF}" destId="{959E0CC9-E96A-4F5A-AA4E-513EB75040B1}" srcOrd="0" destOrd="0" parTransId="{F5603258-E0DF-4D90-98D5-87E3F6FF604D}" sibTransId="{9A2DB7A7-6072-4BEE-AE79-C4E5FA6BEF4B}"/>
    <dgm:cxn modelId="{C4502378-8137-4E1C-BC61-5BF9954DB3E6}" type="presOf" srcId="{4BEF031F-C83F-4D36-AE64-7D1B0F108CD2}" destId="{1C646842-C019-42B4-BEF2-360DAB19E295}" srcOrd="0" destOrd="0" presId="urn:microsoft.com/office/officeart/2008/layout/TitlePictureLineup"/>
    <dgm:cxn modelId="{D0DE847A-C2A4-4399-B1F8-141E2556BA14}" srcId="{4BEF031F-C83F-4D36-AE64-7D1B0F108CD2}" destId="{8148F987-5428-4CED-88D1-D8A7DEE775B9}" srcOrd="0" destOrd="0" parTransId="{8E0BE97C-AC02-4B3F-811F-0EE68BDEF826}" sibTransId="{60C261A8-96EA-4104-AD9D-0C59BADDD077}"/>
    <dgm:cxn modelId="{BCB5569B-22A9-4871-90F6-645629A0FB2F}" type="presOf" srcId="{8148F987-5428-4CED-88D1-D8A7DEE775B9}" destId="{176D6610-00A1-4807-A33F-883E4D375C21}" srcOrd="0" destOrd="0" presId="urn:microsoft.com/office/officeart/2008/layout/TitlePictureLineup"/>
    <dgm:cxn modelId="{AC2E23A8-197A-40EB-AF26-5BBDFF87D396}" srcId="{959E0CC9-E96A-4F5A-AA4E-513EB75040B1}" destId="{C0398B53-258E-4DEE-9C73-AF704F8A5F54}" srcOrd="0" destOrd="0" parTransId="{2D76AEE2-8F10-42FF-9F50-140CA352B100}" sibTransId="{C3AE4913-26F7-47FF-B05C-CB8C6E84BA39}"/>
    <dgm:cxn modelId="{BDBDF0B9-0AA9-4874-A812-08DC6D62B48D}" type="presOf" srcId="{959E0CC9-E96A-4F5A-AA4E-513EB75040B1}" destId="{14EF987C-A979-4A76-A3DB-603E23B7DAD4}" srcOrd="0" destOrd="0" presId="urn:microsoft.com/office/officeart/2008/layout/TitlePictureLineup"/>
    <dgm:cxn modelId="{6CF51DC8-E41F-470D-B8E9-A2F295A7FE68}" type="presOf" srcId="{8A2B6B5A-BC17-4D98-BC37-CED43A5B519D}" destId="{DD1674C2-7B76-4F6C-BF0A-3DBE0148ECF0}" srcOrd="0" destOrd="0" presId="urn:microsoft.com/office/officeart/2008/layout/TitlePictureLineup"/>
    <dgm:cxn modelId="{F4A630E2-C2E6-425A-A4C0-D8B575547B76}" srcId="{3099B4E7-3D35-437D-94F0-D4A72FAC6FBF}" destId="{E94C7DB2-AD84-4979-BAA6-743062750F6B}" srcOrd="3" destOrd="0" parTransId="{54D56D44-EC68-4997-9530-079F41ACE111}" sibTransId="{0BBA267F-BD9B-4415-A946-7177F7DF92F6}"/>
    <dgm:cxn modelId="{EFB596E8-3931-4596-9AA8-9463E06FE4CE}" srcId="{3099B4E7-3D35-437D-94F0-D4A72FAC6FBF}" destId="{8A2B6B5A-BC17-4D98-BC37-CED43A5B519D}" srcOrd="1" destOrd="0" parTransId="{04ABE15C-CA48-4942-A2EA-A683AB818251}" sibTransId="{C70AEA86-CB59-4A33-ADC3-A8F50D3894A9}"/>
    <dgm:cxn modelId="{7EC59241-F7BC-4D83-8E64-EBFCE43F9951}" type="presParOf" srcId="{BE7462A4-1F99-4012-B165-3ED28594F207}" destId="{9DF9C7F0-5C54-4FFF-9FB2-DF6786F56557}" srcOrd="0" destOrd="0" presId="urn:microsoft.com/office/officeart/2008/layout/TitlePictureLineup"/>
    <dgm:cxn modelId="{98677234-8644-4D89-9825-438CD5E9B01A}" type="presParOf" srcId="{9DF9C7F0-5C54-4FFF-9FB2-DF6786F56557}" destId="{623CBCF9-0D66-4671-9B48-3D133B93DC61}" srcOrd="0" destOrd="0" presId="urn:microsoft.com/office/officeart/2008/layout/TitlePictureLineup"/>
    <dgm:cxn modelId="{E570CE09-1E67-4776-A1EF-F7B863F37698}" type="presParOf" srcId="{9DF9C7F0-5C54-4FFF-9FB2-DF6786F56557}" destId="{B4D6B3DA-2762-4F79-AC21-EB4228B05942}" srcOrd="1" destOrd="0" presId="urn:microsoft.com/office/officeart/2008/layout/TitlePictureLineup"/>
    <dgm:cxn modelId="{38E812EC-6B6F-448E-820B-A14F6ABF7C99}" type="presParOf" srcId="{9DF9C7F0-5C54-4FFF-9FB2-DF6786F56557}" destId="{6B4EBB62-37B1-4A0D-84F8-28D51D159C01}" srcOrd="2" destOrd="0" presId="urn:microsoft.com/office/officeart/2008/layout/TitlePictureLineup"/>
    <dgm:cxn modelId="{2C21C952-9257-4951-BFC7-24C6C5072ABA}" type="presParOf" srcId="{9DF9C7F0-5C54-4FFF-9FB2-DF6786F56557}" destId="{14EF987C-A979-4A76-A3DB-603E23B7DAD4}" srcOrd="3" destOrd="0" presId="urn:microsoft.com/office/officeart/2008/layout/TitlePictureLineup"/>
    <dgm:cxn modelId="{03797A94-349E-441A-B376-29CEF9316082}" type="presParOf" srcId="{BE7462A4-1F99-4012-B165-3ED28594F207}" destId="{693B0A41-27E6-4C93-B494-B064715D2349}" srcOrd="1" destOrd="0" presId="urn:microsoft.com/office/officeart/2008/layout/TitlePictureLineup"/>
    <dgm:cxn modelId="{E1C20EB1-CE4C-4870-975F-E005D6D2908D}" type="presParOf" srcId="{BE7462A4-1F99-4012-B165-3ED28594F207}" destId="{2341ADE2-DEE8-40B5-9A1F-5297104612F4}" srcOrd="2" destOrd="0" presId="urn:microsoft.com/office/officeart/2008/layout/TitlePictureLineup"/>
    <dgm:cxn modelId="{EBFC5489-309D-4232-B7A9-8B3D28B99553}" type="presParOf" srcId="{2341ADE2-DEE8-40B5-9A1F-5297104612F4}" destId="{CAAFE7D4-3392-4DAA-A6D4-E2172642A0D8}" srcOrd="0" destOrd="0" presId="urn:microsoft.com/office/officeart/2008/layout/TitlePictureLineup"/>
    <dgm:cxn modelId="{2385ADE8-E75B-435B-A242-FD244DAD5F65}" type="presParOf" srcId="{2341ADE2-DEE8-40B5-9A1F-5297104612F4}" destId="{EA269FDF-7BA7-40FA-99B7-8672F907F310}" srcOrd="1" destOrd="0" presId="urn:microsoft.com/office/officeart/2008/layout/TitlePictureLineup"/>
    <dgm:cxn modelId="{60297BDF-ABE1-4CAB-A3CA-04CEBC4306FF}" type="presParOf" srcId="{2341ADE2-DEE8-40B5-9A1F-5297104612F4}" destId="{1A3EFBFB-8248-46C5-A195-B6B4A7188D75}" srcOrd="2" destOrd="0" presId="urn:microsoft.com/office/officeart/2008/layout/TitlePictureLineup"/>
    <dgm:cxn modelId="{2A1AC866-9FDE-417B-B53B-4F4FF1B870C3}" type="presParOf" srcId="{2341ADE2-DEE8-40B5-9A1F-5297104612F4}" destId="{DD1674C2-7B76-4F6C-BF0A-3DBE0148ECF0}" srcOrd="3" destOrd="0" presId="urn:microsoft.com/office/officeart/2008/layout/TitlePictureLineup"/>
    <dgm:cxn modelId="{1E62DB14-1FBA-4A3E-8719-E60B60B072AE}" type="presParOf" srcId="{BE7462A4-1F99-4012-B165-3ED28594F207}" destId="{45165925-98C6-4A43-9DBC-EE378B6A2DAF}" srcOrd="3" destOrd="0" presId="urn:microsoft.com/office/officeart/2008/layout/TitlePictureLineup"/>
    <dgm:cxn modelId="{C59F58D5-87F0-423B-962E-A4A847DA36AD}" type="presParOf" srcId="{BE7462A4-1F99-4012-B165-3ED28594F207}" destId="{8957C0C4-206E-449F-A2A5-A116C5993C54}" srcOrd="4" destOrd="0" presId="urn:microsoft.com/office/officeart/2008/layout/TitlePictureLineup"/>
    <dgm:cxn modelId="{6A2BB6DC-6314-43AA-97EE-E4E9B141387B}" type="presParOf" srcId="{8957C0C4-206E-449F-A2A5-A116C5993C54}" destId="{795C1D3B-3741-4A97-B272-64863FCFB898}" srcOrd="0" destOrd="0" presId="urn:microsoft.com/office/officeart/2008/layout/TitlePictureLineup"/>
    <dgm:cxn modelId="{EA14323A-CE03-4A61-AF1E-88410573F140}" type="presParOf" srcId="{8957C0C4-206E-449F-A2A5-A116C5993C54}" destId="{E3F387D6-7928-4E24-A5EE-EA8375250A48}" srcOrd="1" destOrd="0" presId="urn:microsoft.com/office/officeart/2008/layout/TitlePictureLineup"/>
    <dgm:cxn modelId="{03F0DC7B-7892-49A5-ADF5-E98E12214402}" type="presParOf" srcId="{8957C0C4-206E-449F-A2A5-A116C5993C54}" destId="{176D6610-00A1-4807-A33F-883E4D375C21}" srcOrd="2" destOrd="0" presId="urn:microsoft.com/office/officeart/2008/layout/TitlePictureLineup"/>
    <dgm:cxn modelId="{143E622C-FAF4-4AF1-B177-C9553C92B5F5}" type="presParOf" srcId="{8957C0C4-206E-449F-A2A5-A116C5993C54}" destId="{1C646842-C019-42B4-BEF2-360DAB19E295}" srcOrd="3" destOrd="0" presId="urn:microsoft.com/office/officeart/2008/layout/TitlePictureLineup"/>
    <dgm:cxn modelId="{79A8A056-A745-4100-96DE-FB7E1C0D17A5}" type="presParOf" srcId="{BE7462A4-1F99-4012-B165-3ED28594F207}" destId="{DABE5558-0F78-48D7-84FF-A9EA1EF48D52}" srcOrd="5" destOrd="0" presId="urn:microsoft.com/office/officeart/2008/layout/TitlePictureLineup"/>
    <dgm:cxn modelId="{793AAC0B-A205-4B89-814A-19E87AE8E49F}" type="presParOf" srcId="{BE7462A4-1F99-4012-B165-3ED28594F207}" destId="{2F78BD2A-006F-4FBB-B445-6DF125AA72CD}" srcOrd="6" destOrd="0" presId="urn:microsoft.com/office/officeart/2008/layout/TitlePictureLineup"/>
    <dgm:cxn modelId="{D1D2D35F-AFF9-4B96-86B1-1F9A7BCA7A41}" type="presParOf" srcId="{2F78BD2A-006F-4FBB-B445-6DF125AA72CD}" destId="{BA278063-E93A-441B-AD59-4E40EA3A0327}" srcOrd="0" destOrd="0" presId="urn:microsoft.com/office/officeart/2008/layout/TitlePictureLineup"/>
    <dgm:cxn modelId="{4817CFE3-E205-4A04-BA67-6974924E2FD5}" type="presParOf" srcId="{2F78BD2A-006F-4FBB-B445-6DF125AA72CD}" destId="{EB7F9ECA-EA23-417D-A286-78FC44DFAE31}" srcOrd="1" destOrd="0" presId="urn:microsoft.com/office/officeart/2008/layout/TitlePictureLineup"/>
    <dgm:cxn modelId="{009D5158-800F-4868-BCBF-07660279A6AE}" type="presParOf" srcId="{2F78BD2A-006F-4FBB-B445-6DF125AA72CD}" destId="{33601F7E-084F-48FF-BA49-338D56D8380B}" srcOrd="2" destOrd="0" presId="urn:microsoft.com/office/officeart/2008/layout/TitlePictureLineup"/>
    <dgm:cxn modelId="{1D3E79A0-5A3E-4BC0-B91C-AD9243639469}" type="presParOf" srcId="{2F78BD2A-006F-4FBB-B445-6DF125AA72CD}" destId="{70769839-CA34-40D9-8465-6A7CC227D77F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DCD8E2-B54C-4B02-BA9B-DA7E9B05FE81}" type="doc">
      <dgm:prSet loTypeId="urn:microsoft.com/office/officeart/2005/8/layout/lProcess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3AA031-5901-45A4-94ED-4A03D6F13254}">
      <dgm:prSet phldrT="[Текст]" custT="1"/>
      <dgm:spPr/>
      <dgm:t>
        <a:bodyPr/>
        <a:lstStyle/>
        <a:p>
          <a:r>
            <a: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354</a:t>
          </a:r>
          <a:endParaRPr lang="ru-RU" sz="36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413800DE-FA61-4492-B421-689DCA264371}" type="parTrans" cxnId="{E59F3455-884D-4590-97C8-2628E2BDC50E}">
      <dgm:prSet/>
      <dgm:spPr/>
      <dgm:t>
        <a:bodyPr/>
        <a:lstStyle/>
        <a:p>
          <a:endParaRPr lang="ru-RU"/>
        </a:p>
      </dgm:t>
    </dgm:pt>
    <dgm:pt modelId="{B430CB7F-4B9E-4424-84E1-E2293E4D26CC}" type="sibTrans" cxnId="{E59F3455-884D-4590-97C8-2628E2BDC50E}">
      <dgm:prSet/>
      <dgm:spPr/>
      <dgm:t>
        <a:bodyPr/>
        <a:lstStyle/>
        <a:p>
          <a:endParaRPr lang="ru-RU"/>
        </a:p>
      </dgm:t>
    </dgm:pt>
    <dgm:pt modelId="{CC70FF7C-CBF9-4FB2-AFF0-B751327CB394}">
      <dgm:prSet phldrT="[Текст]" custT="1"/>
      <dgm:spPr/>
      <dgm:t>
        <a:bodyPr/>
        <a:lstStyle/>
        <a:p>
          <a:r>
            <a:rPr lang="uk-UA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8</a:t>
          </a:r>
          <a:endParaRPr lang="ru-RU" sz="28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BDA05DB5-946B-4118-ABFA-488C3DE3B50D}" type="parTrans" cxnId="{AC590A73-9D64-480E-A305-2A17647D77B2}">
      <dgm:prSet/>
      <dgm:spPr/>
      <dgm:t>
        <a:bodyPr/>
        <a:lstStyle/>
        <a:p>
          <a:endParaRPr lang="ru-RU"/>
        </a:p>
      </dgm:t>
    </dgm:pt>
    <dgm:pt modelId="{93539150-BFA9-4FC4-A6F1-0CCF3FCD5D80}" type="sibTrans" cxnId="{AC590A73-9D64-480E-A305-2A17647D77B2}">
      <dgm:prSet/>
      <dgm:spPr/>
      <dgm:t>
        <a:bodyPr/>
        <a:lstStyle/>
        <a:p>
          <a:endParaRPr lang="ru-RU"/>
        </a:p>
      </dgm:t>
    </dgm:pt>
    <dgm:pt modelId="{79044485-B28F-4189-B1F0-7E701A80A2DA}">
      <dgm:prSet phldrT="[Текст]" custT="1"/>
      <dgm:spPr/>
      <dgm:t>
        <a:bodyPr/>
        <a:lstStyle/>
        <a:p>
          <a:r>
            <a:rPr lang="uk-UA" sz="2000" dirty="0"/>
            <a:t>Стан </a:t>
          </a:r>
          <a:r>
            <a:rPr lang="uk-UA" sz="2000" dirty="0" err="1"/>
            <a:t>здоров</a:t>
          </a:r>
          <a:r>
            <a:rPr lang="en-US" sz="2000" dirty="0"/>
            <a:t>’</a:t>
          </a:r>
          <a:r>
            <a:rPr lang="uk-UA" sz="2000" dirty="0"/>
            <a:t>я </a:t>
          </a:r>
          <a:endParaRPr lang="ru-RU" sz="2000" dirty="0"/>
        </a:p>
      </dgm:t>
    </dgm:pt>
    <dgm:pt modelId="{C612CF6D-E835-4507-9EE4-55D50992D837}" type="parTrans" cxnId="{5D28B0CB-FA5E-484D-9223-CE77EBDA866E}">
      <dgm:prSet/>
      <dgm:spPr/>
      <dgm:t>
        <a:bodyPr/>
        <a:lstStyle/>
        <a:p>
          <a:endParaRPr lang="ru-RU"/>
        </a:p>
      </dgm:t>
    </dgm:pt>
    <dgm:pt modelId="{91D41CEC-BFDD-400E-A590-44E5134A957D}" type="sibTrans" cxnId="{5D28B0CB-FA5E-484D-9223-CE77EBDA866E}">
      <dgm:prSet/>
      <dgm:spPr/>
      <dgm:t>
        <a:bodyPr/>
        <a:lstStyle/>
        <a:p>
          <a:endParaRPr lang="ru-RU"/>
        </a:p>
      </dgm:t>
    </dgm:pt>
    <dgm:pt modelId="{0CCAC650-3FD6-4BBC-80E6-CB09EBB90D69}">
      <dgm:prSet phldrT="[Текст]" custT="1"/>
      <dgm:spPr/>
      <dgm:t>
        <a:bodyPr/>
        <a:lstStyle/>
        <a:p>
          <a:r>
            <a: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12</a:t>
          </a:r>
          <a:endParaRPr lang="ru-RU" sz="36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D5E0247E-E013-4373-AB48-090A63EF2817}" type="parTrans" cxnId="{C3BD879C-418F-4B85-9171-CD563A0CC991}">
      <dgm:prSet/>
      <dgm:spPr/>
      <dgm:t>
        <a:bodyPr/>
        <a:lstStyle/>
        <a:p>
          <a:endParaRPr lang="ru-RU"/>
        </a:p>
      </dgm:t>
    </dgm:pt>
    <dgm:pt modelId="{427696B7-3EF8-4415-9D14-CF728E843179}" type="sibTrans" cxnId="{C3BD879C-418F-4B85-9171-CD563A0CC991}">
      <dgm:prSet/>
      <dgm:spPr/>
      <dgm:t>
        <a:bodyPr/>
        <a:lstStyle/>
        <a:p>
          <a:endParaRPr lang="ru-RU"/>
        </a:p>
      </dgm:t>
    </dgm:pt>
    <dgm:pt modelId="{0F16A975-138C-4E1E-9FA3-FB29FF443C5A}">
      <dgm:prSet phldrT="[Текст]" custT="1"/>
      <dgm:spPr/>
      <dgm:t>
        <a:bodyPr/>
        <a:lstStyle/>
        <a:p>
          <a:r>
            <a:rPr lang="uk-UA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8</a:t>
          </a:r>
          <a:endParaRPr lang="ru-RU" sz="28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46118E23-D818-47A1-896A-CED86EB61085}" type="parTrans" cxnId="{2AB823FE-C61E-46B8-A9E6-9F94C7CB7D76}">
      <dgm:prSet/>
      <dgm:spPr/>
      <dgm:t>
        <a:bodyPr/>
        <a:lstStyle/>
        <a:p>
          <a:endParaRPr lang="ru-RU"/>
        </a:p>
      </dgm:t>
    </dgm:pt>
    <dgm:pt modelId="{3A269F09-0E3B-4501-9FBC-3EAAE4B2D184}" type="sibTrans" cxnId="{2AB823FE-C61E-46B8-A9E6-9F94C7CB7D76}">
      <dgm:prSet/>
      <dgm:spPr/>
      <dgm:t>
        <a:bodyPr/>
        <a:lstStyle/>
        <a:p>
          <a:endParaRPr lang="ru-RU"/>
        </a:p>
      </dgm:t>
    </dgm:pt>
    <dgm:pt modelId="{947190F5-9576-4F67-A9BE-0E5A4CA9BA7D}">
      <dgm:prSet phldrT="[Текст]" custT="1"/>
      <dgm:spPr/>
      <dgm:t>
        <a:bodyPr/>
        <a:lstStyle/>
        <a:p>
          <a:r>
            <a:rPr lang="uk-UA" sz="2000" dirty="0"/>
            <a:t>Догляд</a:t>
          </a:r>
          <a:endParaRPr lang="ru-RU" sz="1400" dirty="0"/>
        </a:p>
      </dgm:t>
    </dgm:pt>
    <dgm:pt modelId="{D6A2B07A-D440-4759-AFC7-9046222B0BF4}" type="parTrans" cxnId="{DDBE4EC0-B16F-4955-B11B-913C9782FE9F}">
      <dgm:prSet/>
      <dgm:spPr/>
      <dgm:t>
        <a:bodyPr/>
        <a:lstStyle/>
        <a:p>
          <a:endParaRPr lang="ru-RU"/>
        </a:p>
      </dgm:t>
    </dgm:pt>
    <dgm:pt modelId="{280CEB9A-CA5A-48FF-8EE0-446825F23A81}" type="sibTrans" cxnId="{DDBE4EC0-B16F-4955-B11B-913C9782FE9F}">
      <dgm:prSet/>
      <dgm:spPr/>
      <dgm:t>
        <a:bodyPr/>
        <a:lstStyle/>
        <a:p>
          <a:endParaRPr lang="ru-RU"/>
        </a:p>
      </dgm:t>
    </dgm:pt>
    <dgm:pt modelId="{7E384E21-AA4B-4128-B208-30508809FB8E}">
      <dgm:prSet phldrT="[Текст]" custT="1"/>
      <dgm:spPr/>
      <dgm:t>
        <a:bodyPr/>
        <a:lstStyle/>
        <a:p>
          <a:r>
            <a: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11</a:t>
          </a:r>
          <a:endParaRPr lang="ru-RU" sz="36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B3983D43-08FE-4842-8CDB-331D400D09B9}" type="parTrans" cxnId="{C259E314-C31C-46FA-BF32-2B4B2694DBD0}">
      <dgm:prSet/>
      <dgm:spPr/>
      <dgm:t>
        <a:bodyPr/>
        <a:lstStyle/>
        <a:p>
          <a:endParaRPr lang="ru-RU"/>
        </a:p>
      </dgm:t>
    </dgm:pt>
    <dgm:pt modelId="{6BFBBAEC-BAEA-4674-86BB-43D60B364F8C}" type="sibTrans" cxnId="{C259E314-C31C-46FA-BF32-2B4B2694DBD0}">
      <dgm:prSet/>
      <dgm:spPr/>
      <dgm:t>
        <a:bodyPr/>
        <a:lstStyle/>
        <a:p>
          <a:endParaRPr lang="ru-RU"/>
        </a:p>
      </dgm:t>
    </dgm:pt>
    <dgm:pt modelId="{3B0E1C63-3C4F-4C22-B3BE-753E8B63666D}">
      <dgm:prSet phldrT="[Текст]" custT="1"/>
      <dgm:spPr/>
      <dgm:t>
        <a:bodyPr/>
        <a:lstStyle/>
        <a:p>
          <a:r>
            <a:rPr lang="uk-UA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9</a:t>
          </a:r>
          <a:endParaRPr lang="ru-RU" sz="28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2799ACE7-D9F8-4FBA-AC44-31134A400DD3}" type="parTrans" cxnId="{5F11B586-7CA0-41B1-8AA5-E3370F3D6C2F}">
      <dgm:prSet/>
      <dgm:spPr/>
      <dgm:t>
        <a:bodyPr/>
        <a:lstStyle/>
        <a:p>
          <a:endParaRPr lang="ru-RU"/>
        </a:p>
      </dgm:t>
    </dgm:pt>
    <dgm:pt modelId="{E8FA23B5-F039-4F42-B7FC-867824F29599}" type="sibTrans" cxnId="{5F11B586-7CA0-41B1-8AA5-E3370F3D6C2F}">
      <dgm:prSet/>
      <dgm:spPr/>
      <dgm:t>
        <a:bodyPr/>
        <a:lstStyle/>
        <a:p>
          <a:endParaRPr lang="ru-RU"/>
        </a:p>
      </dgm:t>
    </dgm:pt>
    <dgm:pt modelId="{55DD2429-831A-40A2-A2F2-B1677C09A53A}">
      <dgm:prSet phldrT="[Текст]" custT="1"/>
      <dgm:spPr/>
      <dgm:t>
        <a:bodyPr/>
        <a:lstStyle/>
        <a:p>
          <a:r>
            <a:rPr lang="uk-UA" sz="2000" dirty="0"/>
            <a:t>Переїзд </a:t>
          </a:r>
          <a:endParaRPr lang="ru-RU" sz="1400" dirty="0"/>
        </a:p>
      </dgm:t>
    </dgm:pt>
    <dgm:pt modelId="{4FCDCFB0-BE68-4806-9B0B-8E2641E40ACF}" type="parTrans" cxnId="{4437B70E-A1F2-46F6-8FEA-E78035988CB6}">
      <dgm:prSet/>
      <dgm:spPr/>
      <dgm:t>
        <a:bodyPr/>
        <a:lstStyle/>
        <a:p>
          <a:endParaRPr lang="ru-RU"/>
        </a:p>
      </dgm:t>
    </dgm:pt>
    <dgm:pt modelId="{4AD7CC28-8FDC-4D03-9F1E-E2AC23C5F20A}" type="sibTrans" cxnId="{4437B70E-A1F2-46F6-8FEA-E78035988CB6}">
      <dgm:prSet/>
      <dgm:spPr/>
      <dgm:t>
        <a:bodyPr/>
        <a:lstStyle/>
        <a:p>
          <a:endParaRPr lang="ru-RU"/>
        </a:p>
      </dgm:t>
    </dgm:pt>
    <dgm:pt modelId="{ECA06B95-5415-42AD-AFBE-C4257ADEBB5A}">
      <dgm:prSet phldrT="[Текст]" custT="1"/>
      <dgm:spPr/>
      <dgm:t>
        <a:bodyPr/>
        <a:lstStyle/>
        <a:p>
          <a:r>
            <a: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31</a:t>
          </a:r>
          <a:endParaRPr lang="ru-RU" sz="36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25B8575B-F5A7-4176-9C8B-7884DA4A280D}" type="parTrans" cxnId="{CF9ED6F6-1510-4E72-849E-E3C03E7DFB3D}">
      <dgm:prSet/>
      <dgm:spPr/>
      <dgm:t>
        <a:bodyPr/>
        <a:lstStyle/>
        <a:p>
          <a:endParaRPr lang="ru-RU"/>
        </a:p>
      </dgm:t>
    </dgm:pt>
    <dgm:pt modelId="{32EFA3AF-AB82-44C6-B850-CD52FE1A153E}" type="sibTrans" cxnId="{CF9ED6F6-1510-4E72-849E-E3C03E7DFB3D}">
      <dgm:prSet/>
      <dgm:spPr/>
      <dgm:t>
        <a:bodyPr/>
        <a:lstStyle/>
        <a:p>
          <a:endParaRPr lang="ru-RU"/>
        </a:p>
      </dgm:t>
    </dgm:pt>
    <dgm:pt modelId="{E9812B9B-2294-461D-8C3E-C7BF2B536135}">
      <dgm:prSet phldrT="[Текст]" custT="1"/>
      <dgm:spPr/>
      <dgm:t>
        <a:bodyPr/>
        <a:lstStyle/>
        <a:p>
          <a:r>
            <a:rPr lang="uk-UA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15</a:t>
          </a:r>
          <a:endParaRPr lang="ru-RU" sz="28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A9829BFA-F681-4C6B-A9C2-FB31BE52B382}" type="parTrans" cxnId="{FFA5E22F-A5B4-4437-9615-C18055FE8065}">
      <dgm:prSet/>
      <dgm:spPr/>
      <dgm:t>
        <a:bodyPr/>
        <a:lstStyle/>
        <a:p>
          <a:endParaRPr lang="ru-RU"/>
        </a:p>
      </dgm:t>
    </dgm:pt>
    <dgm:pt modelId="{395D06C5-9DD1-49C2-9B5A-035E53B5AC9D}" type="sibTrans" cxnId="{FFA5E22F-A5B4-4437-9615-C18055FE8065}">
      <dgm:prSet/>
      <dgm:spPr/>
      <dgm:t>
        <a:bodyPr/>
        <a:lstStyle/>
        <a:p>
          <a:endParaRPr lang="ru-RU"/>
        </a:p>
      </dgm:t>
    </dgm:pt>
    <dgm:pt modelId="{9F34E8EB-136C-44E0-9C67-A41742F44656}">
      <dgm:prSet phldrT="[Текст]" custT="1"/>
      <dgm:spPr/>
      <dgm:t>
        <a:bodyPr/>
        <a:lstStyle/>
        <a:p>
          <a:r>
            <a:rPr lang="uk-UA" sz="2000" dirty="0"/>
            <a:t>Виїзд за кордон</a:t>
          </a:r>
          <a:endParaRPr lang="ru-RU" sz="2000" dirty="0"/>
        </a:p>
      </dgm:t>
    </dgm:pt>
    <dgm:pt modelId="{2C64FCC3-02F6-4C4D-A503-C215AFD0E1E8}" type="parTrans" cxnId="{B87525F6-838C-4BD3-B9DB-92D16D1E4977}">
      <dgm:prSet/>
      <dgm:spPr/>
      <dgm:t>
        <a:bodyPr/>
        <a:lstStyle/>
        <a:p>
          <a:endParaRPr lang="ru-RU"/>
        </a:p>
      </dgm:t>
    </dgm:pt>
    <dgm:pt modelId="{E34A42BE-FE05-4FD1-AA94-ED6A87C15845}" type="sibTrans" cxnId="{B87525F6-838C-4BD3-B9DB-92D16D1E4977}">
      <dgm:prSet/>
      <dgm:spPr/>
      <dgm:t>
        <a:bodyPr/>
        <a:lstStyle/>
        <a:p>
          <a:endParaRPr lang="ru-RU"/>
        </a:p>
      </dgm:t>
    </dgm:pt>
    <dgm:pt modelId="{4B15ED4E-1281-49C8-9969-6C13A578330F}">
      <dgm:prSet phldrT="[Текст]" custT="1"/>
      <dgm:spPr/>
      <dgm:t>
        <a:bodyPr/>
        <a:lstStyle/>
        <a:p>
          <a:r>
            <a: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16</a:t>
          </a:r>
          <a:endParaRPr lang="ru-RU" sz="36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CEFADCBC-F85E-4BF1-BC51-932C25116C70}" type="parTrans" cxnId="{AF9A4D9D-2A4E-43D7-B387-7CFF4DD4BAA6}">
      <dgm:prSet/>
      <dgm:spPr/>
      <dgm:t>
        <a:bodyPr/>
        <a:lstStyle/>
        <a:p>
          <a:endParaRPr lang="ru-RU"/>
        </a:p>
      </dgm:t>
    </dgm:pt>
    <dgm:pt modelId="{8A520726-4C1F-4E20-9BE8-AE42E078698F}" type="sibTrans" cxnId="{AF9A4D9D-2A4E-43D7-B387-7CFF4DD4BAA6}">
      <dgm:prSet/>
      <dgm:spPr/>
      <dgm:t>
        <a:bodyPr/>
        <a:lstStyle/>
        <a:p>
          <a:endParaRPr lang="ru-RU"/>
        </a:p>
      </dgm:t>
    </dgm:pt>
    <dgm:pt modelId="{37860F1F-66ED-45FF-9F03-02337BCDA379}">
      <dgm:prSet phldrT="[Текст]" custT="1"/>
      <dgm:spPr/>
      <dgm:t>
        <a:bodyPr/>
        <a:lstStyle/>
        <a:p>
          <a:r>
            <a:rPr lang="uk-UA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16</a:t>
          </a:r>
          <a:endParaRPr lang="ru-RU" sz="28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3ACBCADD-6D98-492B-A762-57C4AA9C43FC}" type="parTrans" cxnId="{413E3EC2-60A1-423A-847C-A499BA1EA349}">
      <dgm:prSet/>
      <dgm:spPr/>
      <dgm:t>
        <a:bodyPr/>
        <a:lstStyle/>
        <a:p>
          <a:endParaRPr lang="ru-RU"/>
        </a:p>
      </dgm:t>
    </dgm:pt>
    <dgm:pt modelId="{E4685FA3-A679-484D-B1B5-410503B14B51}" type="sibTrans" cxnId="{413E3EC2-60A1-423A-847C-A499BA1EA349}">
      <dgm:prSet/>
      <dgm:spPr/>
      <dgm:t>
        <a:bodyPr/>
        <a:lstStyle/>
        <a:p>
          <a:endParaRPr lang="ru-RU"/>
        </a:p>
      </dgm:t>
    </dgm:pt>
    <dgm:pt modelId="{7D655F2E-84E0-40EE-923E-C0EA98223F62}">
      <dgm:prSet phldrT="[Текст]" custT="1"/>
      <dgm:spPr/>
      <dgm:t>
        <a:bodyPr/>
        <a:lstStyle/>
        <a:p>
          <a:r>
            <a:rPr lang="uk-UA" sz="2000" dirty="0"/>
            <a:t>Зміна місця роботи</a:t>
          </a:r>
          <a:endParaRPr lang="ru-RU" sz="2000" dirty="0"/>
        </a:p>
      </dgm:t>
    </dgm:pt>
    <dgm:pt modelId="{2D6DD14C-4A6E-423E-974F-904F025BFB10}" type="parTrans" cxnId="{684B9E22-3B21-435F-8218-B4EA3F6F2ADF}">
      <dgm:prSet/>
      <dgm:spPr/>
      <dgm:t>
        <a:bodyPr/>
        <a:lstStyle/>
        <a:p>
          <a:endParaRPr lang="ru-RU"/>
        </a:p>
      </dgm:t>
    </dgm:pt>
    <dgm:pt modelId="{8B1BC6AB-2C1E-4CA6-BAC6-719D05B233F8}" type="sibTrans" cxnId="{684B9E22-3B21-435F-8218-B4EA3F6F2ADF}">
      <dgm:prSet/>
      <dgm:spPr/>
      <dgm:t>
        <a:bodyPr/>
        <a:lstStyle/>
        <a:p>
          <a:endParaRPr lang="ru-RU"/>
        </a:p>
      </dgm:t>
    </dgm:pt>
    <dgm:pt modelId="{F415E215-4ECE-4AC6-B815-C1C3325376EF}">
      <dgm:prSet phldrT="[Текст]" custT="1"/>
      <dgm:spPr/>
      <dgm:t>
        <a:bodyPr/>
        <a:lstStyle/>
        <a:p>
          <a:r>
            <a: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24</a:t>
          </a:r>
          <a:endParaRPr lang="ru-RU" sz="36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57A94A92-6214-43B1-AEBA-44A39C9FFE6D}" type="parTrans" cxnId="{57EF0770-8BE6-4466-8746-55D6CA9EB369}">
      <dgm:prSet/>
      <dgm:spPr/>
      <dgm:t>
        <a:bodyPr/>
        <a:lstStyle/>
        <a:p>
          <a:endParaRPr lang="ru-RU"/>
        </a:p>
      </dgm:t>
    </dgm:pt>
    <dgm:pt modelId="{EB23300A-8A45-4F82-910D-7275CAE9C5E6}" type="sibTrans" cxnId="{57EF0770-8BE6-4466-8746-55D6CA9EB369}">
      <dgm:prSet/>
      <dgm:spPr/>
      <dgm:t>
        <a:bodyPr/>
        <a:lstStyle/>
        <a:p>
          <a:endParaRPr lang="ru-RU"/>
        </a:p>
      </dgm:t>
    </dgm:pt>
    <dgm:pt modelId="{D094ED9A-DF09-4ECE-B1B8-5E6026E29245}">
      <dgm:prSet phldrT="[Текст]" custT="1"/>
      <dgm:spPr/>
      <dgm:t>
        <a:bodyPr/>
        <a:lstStyle/>
        <a:p>
          <a:r>
            <a:rPr lang="uk-UA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24</a:t>
          </a:r>
          <a:endParaRPr lang="ru-RU" sz="28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CEAEC6CA-15EB-46F6-A17D-3B0C5DDC6721}" type="parTrans" cxnId="{55D39DBC-0046-4AAE-9B77-9DEBF416350F}">
      <dgm:prSet/>
      <dgm:spPr/>
      <dgm:t>
        <a:bodyPr/>
        <a:lstStyle/>
        <a:p>
          <a:endParaRPr lang="ru-RU"/>
        </a:p>
      </dgm:t>
    </dgm:pt>
    <dgm:pt modelId="{CC2EE8BC-BF84-4EDD-B6AE-D0C92C4FF40C}" type="sibTrans" cxnId="{55D39DBC-0046-4AAE-9B77-9DEBF416350F}">
      <dgm:prSet/>
      <dgm:spPr/>
      <dgm:t>
        <a:bodyPr/>
        <a:lstStyle/>
        <a:p>
          <a:endParaRPr lang="ru-RU"/>
        </a:p>
      </dgm:t>
    </dgm:pt>
    <dgm:pt modelId="{E615AB8B-350C-4FA4-B55B-743132E7B179}">
      <dgm:prSet phldrT="[Текст]" custT="1"/>
      <dgm:spPr/>
      <dgm:t>
        <a:bodyPr/>
        <a:lstStyle/>
        <a:p>
          <a:r>
            <a:rPr lang="uk-UA" sz="2000" dirty="0"/>
            <a:t>Переведення</a:t>
          </a:r>
          <a:endParaRPr lang="ru-RU" sz="2000" dirty="0"/>
        </a:p>
      </dgm:t>
    </dgm:pt>
    <dgm:pt modelId="{CEBC7E37-C79A-47CF-84D0-27B6D0295095}" type="parTrans" cxnId="{A857AA42-5212-4755-A82B-D32B0FEAD8BB}">
      <dgm:prSet/>
      <dgm:spPr/>
      <dgm:t>
        <a:bodyPr/>
        <a:lstStyle/>
        <a:p>
          <a:endParaRPr lang="ru-RU"/>
        </a:p>
      </dgm:t>
    </dgm:pt>
    <dgm:pt modelId="{DB73E14C-AD2E-4E93-9C04-2F5FC690B6A0}" type="sibTrans" cxnId="{A857AA42-5212-4755-A82B-D32B0FEAD8BB}">
      <dgm:prSet/>
      <dgm:spPr/>
      <dgm:t>
        <a:bodyPr/>
        <a:lstStyle/>
        <a:p>
          <a:endParaRPr lang="ru-RU"/>
        </a:p>
      </dgm:t>
    </dgm:pt>
    <dgm:pt modelId="{38B04990-50A7-4C0E-805F-1CE1DD7D4866}">
      <dgm:prSet phldrT="[Текст]" custT="1"/>
      <dgm:spPr/>
      <dgm:t>
        <a:bodyPr/>
        <a:lstStyle/>
        <a:p>
          <a:r>
            <a: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56</a:t>
          </a:r>
          <a:endParaRPr lang="ru-RU" sz="36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28756A67-E7D7-4BEC-BD09-737A83E27AFE}" type="parTrans" cxnId="{34236491-41DC-47B3-9505-4C226FCBA24B}">
      <dgm:prSet/>
      <dgm:spPr/>
      <dgm:t>
        <a:bodyPr/>
        <a:lstStyle/>
        <a:p>
          <a:endParaRPr lang="ru-RU"/>
        </a:p>
      </dgm:t>
    </dgm:pt>
    <dgm:pt modelId="{23404F5D-A885-46BE-96D8-87103418477B}" type="sibTrans" cxnId="{34236491-41DC-47B3-9505-4C226FCBA24B}">
      <dgm:prSet/>
      <dgm:spPr/>
      <dgm:t>
        <a:bodyPr/>
        <a:lstStyle/>
        <a:p>
          <a:endParaRPr lang="ru-RU"/>
        </a:p>
      </dgm:t>
    </dgm:pt>
    <dgm:pt modelId="{CA20F981-CA09-4538-AFD5-7C7256E2EC5A}">
      <dgm:prSet phldrT="[Текст]" custT="1"/>
      <dgm:spPr/>
      <dgm:t>
        <a:bodyPr/>
        <a:lstStyle/>
        <a:p>
          <a:r>
            <a:rPr lang="uk-UA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1</a:t>
          </a:r>
          <a:endParaRPr lang="ru-RU" sz="28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E1C8B2BA-B50B-41D4-9C2C-9F7642518722}" type="parTrans" cxnId="{77BE2CC2-3B91-417F-B6AE-9BD44876D526}">
      <dgm:prSet/>
      <dgm:spPr/>
      <dgm:t>
        <a:bodyPr/>
        <a:lstStyle/>
        <a:p>
          <a:endParaRPr lang="ru-RU"/>
        </a:p>
      </dgm:t>
    </dgm:pt>
    <dgm:pt modelId="{1CA260D0-C79E-4A62-8B94-DC149137A122}" type="sibTrans" cxnId="{77BE2CC2-3B91-417F-B6AE-9BD44876D526}">
      <dgm:prSet/>
      <dgm:spPr/>
      <dgm:t>
        <a:bodyPr/>
        <a:lstStyle/>
        <a:p>
          <a:endParaRPr lang="ru-RU"/>
        </a:p>
      </dgm:t>
    </dgm:pt>
    <dgm:pt modelId="{890CA3F7-C778-4832-86C2-E887F5CD9D93}">
      <dgm:prSet phldrT="[Текст]" custT="1"/>
      <dgm:spPr/>
      <dgm:t>
        <a:bodyPr/>
        <a:lstStyle/>
        <a:p>
          <a:r>
            <a:rPr lang="uk-UA" sz="2000" dirty="0"/>
            <a:t>Згода сторін</a:t>
          </a:r>
          <a:endParaRPr lang="ru-RU" sz="2000" dirty="0"/>
        </a:p>
      </dgm:t>
    </dgm:pt>
    <dgm:pt modelId="{9D469453-91FD-42CF-8F42-95821E597CDA}" type="parTrans" cxnId="{AB818A93-F68F-4E24-B253-97D6C9E83DF8}">
      <dgm:prSet/>
      <dgm:spPr/>
      <dgm:t>
        <a:bodyPr/>
        <a:lstStyle/>
        <a:p>
          <a:endParaRPr lang="ru-RU"/>
        </a:p>
      </dgm:t>
    </dgm:pt>
    <dgm:pt modelId="{CBF4ED2F-C86B-4FC1-A8CD-C25AF462031F}" type="sibTrans" cxnId="{AB818A93-F68F-4E24-B253-97D6C9E83DF8}">
      <dgm:prSet/>
      <dgm:spPr/>
      <dgm:t>
        <a:bodyPr/>
        <a:lstStyle/>
        <a:p>
          <a:endParaRPr lang="ru-RU"/>
        </a:p>
      </dgm:t>
    </dgm:pt>
    <dgm:pt modelId="{65AD2C04-DA1D-49FE-B143-BF5EB2E5E796}">
      <dgm:prSet phldrT="[Текст]" custT="1"/>
      <dgm:spPr/>
      <dgm:t>
        <a:bodyPr/>
        <a:lstStyle/>
        <a:p>
          <a:r>
            <a: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33</a:t>
          </a:r>
          <a:endParaRPr lang="ru-RU" sz="36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1CC2F535-C181-4563-AF3D-D6B3748F84DD}" type="parTrans" cxnId="{31EA1A74-F1F7-4B12-BAF7-1AF24B48F8F9}">
      <dgm:prSet/>
      <dgm:spPr/>
      <dgm:t>
        <a:bodyPr/>
        <a:lstStyle/>
        <a:p>
          <a:endParaRPr lang="ru-RU"/>
        </a:p>
      </dgm:t>
    </dgm:pt>
    <dgm:pt modelId="{15031884-D581-476E-8FB1-42098AED3E83}" type="sibTrans" cxnId="{31EA1A74-F1F7-4B12-BAF7-1AF24B48F8F9}">
      <dgm:prSet/>
      <dgm:spPr/>
      <dgm:t>
        <a:bodyPr/>
        <a:lstStyle/>
        <a:p>
          <a:endParaRPr lang="ru-RU"/>
        </a:p>
      </dgm:t>
    </dgm:pt>
    <dgm:pt modelId="{9FCCD442-D43E-4C4D-BC19-79B47EA2ABD6}">
      <dgm:prSet phldrT="[Текст]" custT="1"/>
      <dgm:spPr/>
      <dgm:t>
        <a:bodyPr/>
        <a:lstStyle/>
        <a:p>
          <a:r>
            <a:rPr lang="uk-UA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1</a:t>
          </a:r>
          <a:endParaRPr lang="ru-RU" sz="28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C386FCDF-3C1F-4794-86BF-4FC4A8948056}" type="parTrans" cxnId="{838F264A-F08A-4DCA-8486-5328B63AD310}">
      <dgm:prSet/>
      <dgm:spPr/>
      <dgm:t>
        <a:bodyPr/>
        <a:lstStyle/>
        <a:p>
          <a:endParaRPr lang="ru-RU"/>
        </a:p>
      </dgm:t>
    </dgm:pt>
    <dgm:pt modelId="{D6B13285-5353-45F6-8E5A-0200857C97ED}" type="sibTrans" cxnId="{838F264A-F08A-4DCA-8486-5328B63AD310}">
      <dgm:prSet/>
      <dgm:spPr/>
      <dgm:t>
        <a:bodyPr/>
        <a:lstStyle/>
        <a:p>
          <a:endParaRPr lang="ru-RU"/>
        </a:p>
      </dgm:t>
    </dgm:pt>
    <dgm:pt modelId="{565AA2D5-EF9C-4F06-97F8-9970A4D011B1}">
      <dgm:prSet phldrT="[Текст]" custT="1"/>
      <dgm:spPr/>
      <dgm:t>
        <a:bodyPr/>
        <a:lstStyle/>
        <a:p>
          <a:r>
            <a:rPr lang="uk-UA" sz="2000" dirty="0"/>
            <a:t>Власне бажання</a:t>
          </a:r>
          <a:endParaRPr lang="ru-RU" sz="2000" dirty="0"/>
        </a:p>
      </dgm:t>
    </dgm:pt>
    <dgm:pt modelId="{23FA7C08-36D5-4057-899E-BC1C90167690}" type="parTrans" cxnId="{1BD78326-4C77-483F-99C2-BBD2130FE052}">
      <dgm:prSet/>
      <dgm:spPr/>
      <dgm:t>
        <a:bodyPr/>
        <a:lstStyle/>
        <a:p>
          <a:endParaRPr lang="ru-RU"/>
        </a:p>
      </dgm:t>
    </dgm:pt>
    <dgm:pt modelId="{3E291002-B6F8-4608-A194-0FE13984930A}" type="sibTrans" cxnId="{1BD78326-4C77-483F-99C2-BBD2130FE052}">
      <dgm:prSet/>
      <dgm:spPr/>
      <dgm:t>
        <a:bodyPr/>
        <a:lstStyle/>
        <a:p>
          <a:endParaRPr lang="ru-RU"/>
        </a:p>
      </dgm:t>
    </dgm:pt>
    <dgm:pt modelId="{1B0F15AE-4250-458C-A700-311EFC80EFD4}">
      <dgm:prSet phldrT="[Текст]" custT="1"/>
      <dgm:spPr/>
      <dgm:t>
        <a:bodyPr/>
        <a:lstStyle/>
        <a:p>
          <a:r>
            <a:rPr lang="uk-UA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2018</a:t>
          </a:r>
          <a:endParaRPr lang="ru-RU" sz="24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6B7D180F-443E-4D92-855A-7BC0AC5033F0}" type="parTrans" cxnId="{9896D158-34BC-4F2F-BA1B-2164157F2685}">
      <dgm:prSet/>
      <dgm:spPr/>
      <dgm:t>
        <a:bodyPr/>
        <a:lstStyle/>
        <a:p>
          <a:endParaRPr lang="ru-RU"/>
        </a:p>
      </dgm:t>
    </dgm:pt>
    <dgm:pt modelId="{947E4370-C317-4AAF-9405-2423024FB7CB}" type="sibTrans" cxnId="{9896D158-34BC-4F2F-BA1B-2164157F2685}">
      <dgm:prSet/>
      <dgm:spPr/>
      <dgm:t>
        <a:bodyPr/>
        <a:lstStyle/>
        <a:p>
          <a:endParaRPr lang="ru-RU"/>
        </a:p>
      </dgm:t>
    </dgm:pt>
    <dgm:pt modelId="{37C47CBE-220F-47B3-A077-1D77A8C582F7}">
      <dgm:prSet phldrT="[Текст]" custT="1"/>
      <dgm:spPr/>
      <dgm:t>
        <a:bodyPr/>
        <a:lstStyle/>
        <a:p>
          <a:r>
            <a:rPr lang="uk-UA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Всього</a:t>
          </a:r>
        </a:p>
        <a:p>
          <a:r>
            <a:rPr lang="uk-UA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2011-2018</a:t>
          </a:r>
        </a:p>
      </dgm:t>
    </dgm:pt>
    <dgm:pt modelId="{BF775BDB-8B53-4E8E-A80C-13F84B6D5916}" type="parTrans" cxnId="{F6684443-CAB0-43B0-98C1-10D5FC7399A1}">
      <dgm:prSet/>
      <dgm:spPr/>
      <dgm:t>
        <a:bodyPr/>
        <a:lstStyle/>
        <a:p>
          <a:endParaRPr lang="ru-RU"/>
        </a:p>
      </dgm:t>
    </dgm:pt>
    <dgm:pt modelId="{6F1C51FC-4AD2-4DA6-9719-F97709EC002C}" type="sibTrans" cxnId="{F6684443-CAB0-43B0-98C1-10D5FC7399A1}">
      <dgm:prSet/>
      <dgm:spPr/>
      <dgm:t>
        <a:bodyPr/>
        <a:lstStyle/>
        <a:p>
          <a:endParaRPr lang="ru-RU"/>
        </a:p>
      </dgm:t>
    </dgm:pt>
    <dgm:pt modelId="{5907B003-B773-4999-BDF4-022F7F93F9CE}">
      <dgm:prSet phldrT="[Текст]" custT="1"/>
      <dgm:spPr/>
      <dgm:t>
        <a:bodyPr/>
        <a:lstStyle/>
        <a:p>
          <a:endParaRPr lang="ru-RU" sz="1400" dirty="0"/>
        </a:p>
      </dgm:t>
    </dgm:pt>
    <dgm:pt modelId="{B63D24A2-9F5E-4A5C-AC98-39630F31AA10}" type="parTrans" cxnId="{620725F4-B2AB-478C-9F82-DBF444AE1AD1}">
      <dgm:prSet/>
      <dgm:spPr/>
      <dgm:t>
        <a:bodyPr/>
        <a:lstStyle/>
        <a:p>
          <a:endParaRPr lang="ru-RU"/>
        </a:p>
      </dgm:t>
    </dgm:pt>
    <dgm:pt modelId="{110D163C-C694-43CD-8313-C411A783DB31}" type="sibTrans" cxnId="{620725F4-B2AB-478C-9F82-DBF444AE1AD1}">
      <dgm:prSet/>
      <dgm:spPr/>
      <dgm:t>
        <a:bodyPr/>
        <a:lstStyle/>
        <a:p>
          <a:endParaRPr lang="ru-RU"/>
        </a:p>
      </dgm:t>
    </dgm:pt>
    <dgm:pt modelId="{7759C3F7-A42F-4338-92B7-9FCFB75E4F55}" type="pres">
      <dgm:prSet presAssocID="{7BDCD8E2-B54C-4B02-BA9B-DA7E9B05FE81}" presName="theList" presStyleCnt="0">
        <dgm:presLayoutVars>
          <dgm:dir/>
          <dgm:animLvl val="lvl"/>
          <dgm:resizeHandles val="exact"/>
        </dgm:presLayoutVars>
      </dgm:prSet>
      <dgm:spPr/>
    </dgm:pt>
    <dgm:pt modelId="{5A690EFD-5B93-401D-82AC-0D8088C9DBC1}" type="pres">
      <dgm:prSet presAssocID="{5907B003-B773-4999-BDF4-022F7F93F9CE}" presName="compNode" presStyleCnt="0"/>
      <dgm:spPr/>
    </dgm:pt>
    <dgm:pt modelId="{42A01E96-8197-4658-B6A2-C3F20C761171}" type="pres">
      <dgm:prSet presAssocID="{5907B003-B773-4999-BDF4-022F7F93F9CE}" presName="aNode" presStyleLbl="bgShp" presStyleIdx="0" presStyleCnt="9" custLinFactNeighborX="726" custLinFactNeighborY="-628"/>
      <dgm:spPr/>
    </dgm:pt>
    <dgm:pt modelId="{C2DC8469-FE24-4216-9266-0745F02390F5}" type="pres">
      <dgm:prSet presAssocID="{5907B003-B773-4999-BDF4-022F7F93F9CE}" presName="textNode" presStyleLbl="bgShp" presStyleIdx="0" presStyleCnt="9"/>
      <dgm:spPr/>
    </dgm:pt>
    <dgm:pt modelId="{67EEBEED-8AC7-453D-A403-6CBA512E6F34}" type="pres">
      <dgm:prSet presAssocID="{5907B003-B773-4999-BDF4-022F7F93F9CE}" presName="compChildNode" presStyleCnt="0"/>
      <dgm:spPr/>
    </dgm:pt>
    <dgm:pt modelId="{44B0209D-0412-46EC-8F62-0D85B93110D9}" type="pres">
      <dgm:prSet presAssocID="{5907B003-B773-4999-BDF4-022F7F93F9CE}" presName="theInnerList" presStyleCnt="0"/>
      <dgm:spPr/>
    </dgm:pt>
    <dgm:pt modelId="{E2C7F505-52B6-46F0-9759-6C307C58988A}" type="pres">
      <dgm:prSet presAssocID="{37C47CBE-220F-47B3-A077-1D77A8C582F7}" presName="childNode" presStyleLbl="node1" presStyleIdx="0" presStyleCnt="18">
        <dgm:presLayoutVars>
          <dgm:bulletEnabled val="1"/>
        </dgm:presLayoutVars>
      </dgm:prSet>
      <dgm:spPr/>
    </dgm:pt>
    <dgm:pt modelId="{5C2E37C1-01A4-4775-819E-1424939C28A1}" type="pres">
      <dgm:prSet presAssocID="{37C47CBE-220F-47B3-A077-1D77A8C582F7}" presName="aSpace2" presStyleCnt="0"/>
      <dgm:spPr/>
    </dgm:pt>
    <dgm:pt modelId="{66478525-C042-4ADE-A78A-83A9943C2778}" type="pres">
      <dgm:prSet presAssocID="{1B0F15AE-4250-458C-A700-311EFC80EFD4}" presName="childNode" presStyleLbl="node1" presStyleIdx="1" presStyleCnt="18">
        <dgm:presLayoutVars>
          <dgm:bulletEnabled val="1"/>
        </dgm:presLayoutVars>
      </dgm:prSet>
      <dgm:spPr/>
    </dgm:pt>
    <dgm:pt modelId="{AD0E4B50-FCB0-4ABF-9155-E464A31507A6}" type="pres">
      <dgm:prSet presAssocID="{5907B003-B773-4999-BDF4-022F7F93F9CE}" presName="aSpace" presStyleCnt="0"/>
      <dgm:spPr/>
    </dgm:pt>
    <dgm:pt modelId="{B45774A5-2947-4302-B644-BF1518F026F4}" type="pres">
      <dgm:prSet presAssocID="{565AA2D5-EF9C-4F06-97F8-9970A4D011B1}" presName="compNode" presStyleCnt="0"/>
      <dgm:spPr/>
    </dgm:pt>
    <dgm:pt modelId="{D1CBDBD2-5BD6-45A3-98D9-D028050C06A4}" type="pres">
      <dgm:prSet presAssocID="{565AA2D5-EF9C-4F06-97F8-9970A4D011B1}" presName="aNode" presStyleLbl="bgShp" presStyleIdx="1" presStyleCnt="9"/>
      <dgm:spPr/>
    </dgm:pt>
    <dgm:pt modelId="{83976AB6-DA44-4573-BB2F-1F02E47C0602}" type="pres">
      <dgm:prSet presAssocID="{565AA2D5-EF9C-4F06-97F8-9970A4D011B1}" presName="textNode" presStyleLbl="bgShp" presStyleIdx="1" presStyleCnt="9"/>
      <dgm:spPr/>
    </dgm:pt>
    <dgm:pt modelId="{A80E5D8B-A0A9-4AD2-B805-5428ED559BA2}" type="pres">
      <dgm:prSet presAssocID="{565AA2D5-EF9C-4F06-97F8-9970A4D011B1}" presName="compChildNode" presStyleCnt="0"/>
      <dgm:spPr/>
    </dgm:pt>
    <dgm:pt modelId="{A3F84BD6-4F7D-42D3-8195-F5FA1123DB12}" type="pres">
      <dgm:prSet presAssocID="{565AA2D5-EF9C-4F06-97F8-9970A4D011B1}" presName="theInnerList" presStyleCnt="0"/>
      <dgm:spPr/>
    </dgm:pt>
    <dgm:pt modelId="{F14E5627-3DC2-4199-B9C7-45FB9848A9BD}" type="pres">
      <dgm:prSet presAssocID="{EC3AA031-5901-45A4-94ED-4A03D6F13254}" presName="childNode" presStyleLbl="node1" presStyleIdx="2" presStyleCnt="18">
        <dgm:presLayoutVars>
          <dgm:bulletEnabled val="1"/>
        </dgm:presLayoutVars>
      </dgm:prSet>
      <dgm:spPr/>
    </dgm:pt>
    <dgm:pt modelId="{438D5565-0F0F-4C51-8881-7F224CC6D82A}" type="pres">
      <dgm:prSet presAssocID="{EC3AA031-5901-45A4-94ED-4A03D6F13254}" presName="aSpace2" presStyleCnt="0"/>
      <dgm:spPr/>
    </dgm:pt>
    <dgm:pt modelId="{84EB56C9-4227-46DB-8416-42D14F0C8179}" type="pres">
      <dgm:prSet presAssocID="{CC70FF7C-CBF9-4FB2-AFF0-B751327CB394}" presName="childNode" presStyleLbl="node1" presStyleIdx="3" presStyleCnt="18">
        <dgm:presLayoutVars>
          <dgm:bulletEnabled val="1"/>
        </dgm:presLayoutVars>
      </dgm:prSet>
      <dgm:spPr/>
    </dgm:pt>
    <dgm:pt modelId="{63F86703-E524-452C-BB5B-53B56B941A09}" type="pres">
      <dgm:prSet presAssocID="{565AA2D5-EF9C-4F06-97F8-9970A4D011B1}" presName="aSpace" presStyleCnt="0"/>
      <dgm:spPr/>
    </dgm:pt>
    <dgm:pt modelId="{B1011A39-06CB-4373-B06F-2A1EAFE747A0}" type="pres">
      <dgm:prSet presAssocID="{79044485-B28F-4189-B1F0-7E701A80A2DA}" presName="compNode" presStyleCnt="0"/>
      <dgm:spPr/>
    </dgm:pt>
    <dgm:pt modelId="{079CB2CC-680F-42A8-83BC-299D772E12DB}" type="pres">
      <dgm:prSet presAssocID="{79044485-B28F-4189-B1F0-7E701A80A2DA}" presName="aNode" presStyleLbl="bgShp" presStyleIdx="2" presStyleCnt="9"/>
      <dgm:spPr/>
    </dgm:pt>
    <dgm:pt modelId="{A6E904D2-2A53-4A6F-8912-768D10793DB6}" type="pres">
      <dgm:prSet presAssocID="{79044485-B28F-4189-B1F0-7E701A80A2DA}" presName="textNode" presStyleLbl="bgShp" presStyleIdx="2" presStyleCnt="9"/>
      <dgm:spPr/>
    </dgm:pt>
    <dgm:pt modelId="{0DC52C75-464C-49AC-90C6-C9BE1B38288D}" type="pres">
      <dgm:prSet presAssocID="{79044485-B28F-4189-B1F0-7E701A80A2DA}" presName="compChildNode" presStyleCnt="0"/>
      <dgm:spPr/>
    </dgm:pt>
    <dgm:pt modelId="{FD75C705-D6CA-4526-871F-8DC7FC15AF5E}" type="pres">
      <dgm:prSet presAssocID="{79044485-B28F-4189-B1F0-7E701A80A2DA}" presName="theInnerList" presStyleCnt="0"/>
      <dgm:spPr/>
    </dgm:pt>
    <dgm:pt modelId="{3BD03FE5-5167-42DA-9273-ECEC608669E1}" type="pres">
      <dgm:prSet presAssocID="{0CCAC650-3FD6-4BBC-80E6-CB09EBB90D69}" presName="childNode" presStyleLbl="node1" presStyleIdx="4" presStyleCnt="18">
        <dgm:presLayoutVars>
          <dgm:bulletEnabled val="1"/>
        </dgm:presLayoutVars>
      </dgm:prSet>
      <dgm:spPr/>
    </dgm:pt>
    <dgm:pt modelId="{EA2D2D67-D284-4103-BE75-3585FCEC6B4B}" type="pres">
      <dgm:prSet presAssocID="{0CCAC650-3FD6-4BBC-80E6-CB09EBB90D69}" presName="aSpace2" presStyleCnt="0"/>
      <dgm:spPr/>
    </dgm:pt>
    <dgm:pt modelId="{CFD204A8-B767-4EC1-810D-23A98C8FD9AC}" type="pres">
      <dgm:prSet presAssocID="{0F16A975-138C-4E1E-9FA3-FB29FF443C5A}" presName="childNode" presStyleLbl="node1" presStyleIdx="5" presStyleCnt="18">
        <dgm:presLayoutVars>
          <dgm:bulletEnabled val="1"/>
        </dgm:presLayoutVars>
      </dgm:prSet>
      <dgm:spPr/>
    </dgm:pt>
    <dgm:pt modelId="{62763CBA-5E4C-428B-B7A1-1C99A42D6FF0}" type="pres">
      <dgm:prSet presAssocID="{79044485-B28F-4189-B1F0-7E701A80A2DA}" presName="aSpace" presStyleCnt="0"/>
      <dgm:spPr/>
    </dgm:pt>
    <dgm:pt modelId="{563D431E-BEDC-4396-91E4-8ABDFB0E8492}" type="pres">
      <dgm:prSet presAssocID="{947190F5-9576-4F67-A9BE-0E5A4CA9BA7D}" presName="compNode" presStyleCnt="0"/>
      <dgm:spPr/>
    </dgm:pt>
    <dgm:pt modelId="{F7994C36-E2E9-4AD0-8523-FF72C7D1D13A}" type="pres">
      <dgm:prSet presAssocID="{947190F5-9576-4F67-A9BE-0E5A4CA9BA7D}" presName="aNode" presStyleLbl="bgShp" presStyleIdx="3" presStyleCnt="9"/>
      <dgm:spPr/>
    </dgm:pt>
    <dgm:pt modelId="{827BE003-0754-4C41-8661-84E767482387}" type="pres">
      <dgm:prSet presAssocID="{947190F5-9576-4F67-A9BE-0E5A4CA9BA7D}" presName="textNode" presStyleLbl="bgShp" presStyleIdx="3" presStyleCnt="9"/>
      <dgm:spPr/>
    </dgm:pt>
    <dgm:pt modelId="{5920523B-CACE-4B98-B544-7094EF82B102}" type="pres">
      <dgm:prSet presAssocID="{947190F5-9576-4F67-A9BE-0E5A4CA9BA7D}" presName="compChildNode" presStyleCnt="0"/>
      <dgm:spPr/>
    </dgm:pt>
    <dgm:pt modelId="{AC1CE526-D934-4824-A72F-03CE2712E59A}" type="pres">
      <dgm:prSet presAssocID="{947190F5-9576-4F67-A9BE-0E5A4CA9BA7D}" presName="theInnerList" presStyleCnt="0"/>
      <dgm:spPr/>
    </dgm:pt>
    <dgm:pt modelId="{4EFCB70F-A2C2-461F-A023-4B75C6E50612}" type="pres">
      <dgm:prSet presAssocID="{7E384E21-AA4B-4128-B208-30508809FB8E}" presName="childNode" presStyleLbl="node1" presStyleIdx="6" presStyleCnt="18">
        <dgm:presLayoutVars>
          <dgm:bulletEnabled val="1"/>
        </dgm:presLayoutVars>
      </dgm:prSet>
      <dgm:spPr/>
    </dgm:pt>
    <dgm:pt modelId="{D04ED296-6025-4FED-8D94-79C59FC9BC9A}" type="pres">
      <dgm:prSet presAssocID="{7E384E21-AA4B-4128-B208-30508809FB8E}" presName="aSpace2" presStyleCnt="0"/>
      <dgm:spPr/>
    </dgm:pt>
    <dgm:pt modelId="{75080C5B-AEDD-4FF5-9029-CFC4D46FC1A1}" type="pres">
      <dgm:prSet presAssocID="{3B0E1C63-3C4F-4C22-B3BE-753E8B63666D}" presName="childNode" presStyleLbl="node1" presStyleIdx="7" presStyleCnt="18">
        <dgm:presLayoutVars>
          <dgm:bulletEnabled val="1"/>
        </dgm:presLayoutVars>
      </dgm:prSet>
      <dgm:spPr/>
    </dgm:pt>
    <dgm:pt modelId="{2567CD6D-E14B-489A-B34F-79099E590B89}" type="pres">
      <dgm:prSet presAssocID="{947190F5-9576-4F67-A9BE-0E5A4CA9BA7D}" presName="aSpace" presStyleCnt="0"/>
      <dgm:spPr/>
    </dgm:pt>
    <dgm:pt modelId="{B01CB3C6-E4E1-4850-BAAE-E36079DD8DFC}" type="pres">
      <dgm:prSet presAssocID="{55DD2429-831A-40A2-A2F2-B1677C09A53A}" presName="compNode" presStyleCnt="0"/>
      <dgm:spPr/>
    </dgm:pt>
    <dgm:pt modelId="{F4048CC6-D78B-452E-839B-926567071419}" type="pres">
      <dgm:prSet presAssocID="{55DD2429-831A-40A2-A2F2-B1677C09A53A}" presName="aNode" presStyleLbl="bgShp" presStyleIdx="4" presStyleCnt="9"/>
      <dgm:spPr/>
    </dgm:pt>
    <dgm:pt modelId="{79452843-FAC1-46CE-B0A6-C6C9524150FE}" type="pres">
      <dgm:prSet presAssocID="{55DD2429-831A-40A2-A2F2-B1677C09A53A}" presName="textNode" presStyleLbl="bgShp" presStyleIdx="4" presStyleCnt="9"/>
      <dgm:spPr/>
    </dgm:pt>
    <dgm:pt modelId="{63E96069-C711-4C83-97D8-286E54921F11}" type="pres">
      <dgm:prSet presAssocID="{55DD2429-831A-40A2-A2F2-B1677C09A53A}" presName="compChildNode" presStyleCnt="0"/>
      <dgm:spPr/>
    </dgm:pt>
    <dgm:pt modelId="{6E4E8104-5299-4396-8DDC-1FEC644D8267}" type="pres">
      <dgm:prSet presAssocID="{55DD2429-831A-40A2-A2F2-B1677C09A53A}" presName="theInnerList" presStyleCnt="0"/>
      <dgm:spPr/>
    </dgm:pt>
    <dgm:pt modelId="{F1432DC6-92E9-4778-9732-863F8F494622}" type="pres">
      <dgm:prSet presAssocID="{ECA06B95-5415-42AD-AFBE-C4257ADEBB5A}" presName="childNode" presStyleLbl="node1" presStyleIdx="8" presStyleCnt="18">
        <dgm:presLayoutVars>
          <dgm:bulletEnabled val="1"/>
        </dgm:presLayoutVars>
      </dgm:prSet>
      <dgm:spPr/>
    </dgm:pt>
    <dgm:pt modelId="{F65230B9-CA94-4FF6-946A-5F7FECA2ABC0}" type="pres">
      <dgm:prSet presAssocID="{ECA06B95-5415-42AD-AFBE-C4257ADEBB5A}" presName="aSpace2" presStyleCnt="0"/>
      <dgm:spPr/>
    </dgm:pt>
    <dgm:pt modelId="{B03D30A6-4A18-4A66-92EB-9A66D63C4329}" type="pres">
      <dgm:prSet presAssocID="{E9812B9B-2294-461D-8C3E-C7BF2B536135}" presName="childNode" presStyleLbl="node1" presStyleIdx="9" presStyleCnt="18">
        <dgm:presLayoutVars>
          <dgm:bulletEnabled val="1"/>
        </dgm:presLayoutVars>
      </dgm:prSet>
      <dgm:spPr/>
    </dgm:pt>
    <dgm:pt modelId="{9552A0CE-3CAB-4B16-8223-5A0696E850EC}" type="pres">
      <dgm:prSet presAssocID="{55DD2429-831A-40A2-A2F2-B1677C09A53A}" presName="aSpace" presStyleCnt="0"/>
      <dgm:spPr/>
    </dgm:pt>
    <dgm:pt modelId="{177EA71E-E391-4DF7-9F17-F4220707BEF5}" type="pres">
      <dgm:prSet presAssocID="{9F34E8EB-136C-44E0-9C67-A41742F44656}" presName="compNode" presStyleCnt="0"/>
      <dgm:spPr/>
    </dgm:pt>
    <dgm:pt modelId="{D3149FDC-1D30-4E30-A8DA-7857023F8632}" type="pres">
      <dgm:prSet presAssocID="{9F34E8EB-136C-44E0-9C67-A41742F44656}" presName="aNode" presStyleLbl="bgShp" presStyleIdx="5" presStyleCnt="9"/>
      <dgm:spPr/>
    </dgm:pt>
    <dgm:pt modelId="{8E505FE9-2B28-46EE-900D-F287B2DDD9A3}" type="pres">
      <dgm:prSet presAssocID="{9F34E8EB-136C-44E0-9C67-A41742F44656}" presName="textNode" presStyleLbl="bgShp" presStyleIdx="5" presStyleCnt="9"/>
      <dgm:spPr/>
    </dgm:pt>
    <dgm:pt modelId="{C63595C8-9C57-4FDF-9E5C-A728E9AA455A}" type="pres">
      <dgm:prSet presAssocID="{9F34E8EB-136C-44E0-9C67-A41742F44656}" presName="compChildNode" presStyleCnt="0"/>
      <dgm:spPr/>
    </dgm:pt>
    <dgm:pt modelId="{E6D8ABD4-E840-4D0F-842B-8D8664D74E19}" type="pres">
      <dgm:prSet presAssocID="{9F34E8EB-136C-44E0-9C67-A41742F44656}" presName="theInnerList" presStyleCnt="0"/>
      <dgm:spPr/>
    </dgm:pt>
    <dgm:pt modelId="{904FBD51-A095-4803-B71A-00D200AED3E4}" type="pres">
      <dgm:prSet presAssocID="{4B15ED4E-1281-49C8-9969-6C13A578330F}" presName="childNode" presStyleLbl="node1" presStyleIdx="10" presStyleCnt="18">
        <dgm:presLayoutVars>
          <dgm:bulletEnabled val="1"/>
        </dgm:presLayoutVars>
      </dgm:prSet>
      <dgm:spPr/>
    </dgm:pt>
    <dgm:pt modelId="{5A9D500E-A439-4A74-83CD-5F2BA0B636BC}" type="pres">
      <dgm:prSet presAssocID="{4B15ED4E-1281-49C8-9969-6C13A578330F}" presName="aSpace2" presStyleCnt="0"/>
      <dgm:spPr/>
    </dgm:pt>
    <dgm:pt modelId="{732454CB-F18D-4AE6-9762-70BF1303B71A}" type="pres">
      <dgm:prSet presAssocID="{37860F1F-66ED-45FF-9F03-02337BCDA379}" presName="childNode" presStyleLbl="node1" presStyleIdx="11" presStyleCnt="18">
        <dgm:presLayoutVars>
          <dgm:bulletEnabled val="1"/>
        </dgm:presLayoutVars>
      </dgm:prSet>
      <dgm:spPr/>
    </dgm:pt>
    <dgm:pt modelId="{36E64750-3A07-4D48-93B0-4C4B5BF0727D}" type="pres">
      <dgm:prSet presAssocID="{9F34E8EB-136C-44E0-9C67-A41742F44656}" presName="aSpace" presStyleCnt="0"/>
      <dgm:spPr/>
    </dgm:pt>
    <dgm:pt modelId="{D80266EE-49DF-4065-BC60-454B368C06B2}" type="pres">
      <dgm:prSet presAssocID="{7D655F2E-84E0-40EE-923E-C0EA98223F62}" presName="compNode" presStyleCnt="0"/>
      <dgm:spPr/>
    </dgm:pt>
    <dgm:pt modelId="{82110A7C-230B-4D00-B56E-549E81D75608}" type="pres">
      <dgm:prSet presAssocID="{7D655F2E-84E0-40EE-923E-C0EA98223F62}" presName="aNode" presStyleLbl="bgShp" presStyleIdx="6" presStyleCnt="9"/>
      <dgm:spPr/>
    </dgm:pt>
    <dgm:pt modelId="{3C456BF6-DE6F-44FA-8EBB-52C38F7168F4}" type="pres">
      <dgm:prSet presAssocID="{7D655F2E-84E0-40EE-923E-C0EA98223F62}" presName="textNode" presStyleLbl="bgShp" presStyleIdx="6" presStyleCnt="9"/>
      <dgm:spPr/>
    </dgm:pt>
    <dgm:pt modelId="{64A3EEA8-0F9F-44C8-B7D9-4079933FA6D9}" type="pres">
      <dgm:prSet presAssocID="{7D655F2E-84E0-40EE-923E-C0EA98223F62}" presName="compChildNode" presStyleCnt="0"/>
      <dgm:spPr/>
    </dgm:pt>
    <dgm:pt modelId="{270A9F9F-DFED-4754-B3B3-68138A1FC1D2}" type="pres">
      <dgm:prSet presAssocID="{7D655F2E-84E0-40EE-923E-C0EA98223F62}" presName="theInnerList" presStyleCnt="0"/>
      <dgm:spPr/>
    </dgm:pt>
    <dgm:pt modelId="{2D1EFB03-9251-429E-BAF2-5DF6C274AD47}" type="pres">
      <dgm:prSet presAssocID="{F415E215-4ECE-4AC6-B815-C1C3325376EF}" presName="childNode" presStyleLbl="node1" presStyleIdx="12" presStyleCnt="18">
        <dgm:presLayoutVars>
          <dgm:bulletEnabled val="1"/>
        </dgm:presLayoutVars>
      </dgm:prSet>
      <dgm:spPr/>
    </dgm:pt>
    <dgm:pt modelId="{BC495EEB-B8D2-4E0D-BFA0-9B156DE793F8}" type="pres">
      <dgm:prSet presAssocID="{F415E215-4ECE-4AC6-B815-C1C3325376EF}" presName="aSpace2" presStyleCnt="0"/>
      <dgm:spPr/>
    </dgm:pt>
    <dgm:pt modelId="{CFA7A41A-C92D-4EB6-A11F-48FC1731284E}" type="pres">
      <dgm:prSet presAssocID="{D094ED9A-DF09-4ECE-B1B8-5E6026E29245}" presName="childNode" presStyleLbl="node1" presStyleIdx="13" presStyleCnt="18">
        <dgm:presLayoutVars>
          <dgm:bulletEnabled val="1"/>
        </dgm:presLayoutVars>
      </dgm:prSet>
      <dgm:spPr/>
    </dgm:pt>
    <dgm:pt modelId="{F83D34ED-A972-40D0-8FC8-5A08E2DF0D0B}" type="pres">
      <dgm:prSet presAssocID="{7D655F2E-84E0-40EE-923E-C0EA98223F62}" presName="aSpace" presStyleCnt="0"/>
      <dgm:spPr/>
    </dgm:pt>
    <dgm:pt modelId="{39D879D7-639D-45F5-B472-4D7D4A11CCF1}" type="pres">
      <dgm:prSet presAssocID="{E615AB8B-350C-4FA4-B55B-743132E7B179}" presName="compNode" presStyleCnt="0"/>
      <dgm:spPr/>
    </dgm:pt>
    <dgm:pt modelId="{865A1C44-9088-4BEF-9618-614F92588B18}" type="pres">
      <dgm:prSet presAssocID="{E615AB8B-350C-4FA4-B55B-743132E7B179}" presName="aNode" presStyleLbl="bgShp" presStyleIdx="7" presStyleCnt="9"/>
      <dgm:spPr/>
    </dgm:pt>
    <dgm:pt modelId="{D7BDBD79-FD1F-40FB-B396-9C724093E88E}" type="pres">
      <dgm:prSet presAssocID="{E615AB8B-350C-4FA4-B55B-743132E7B179}" presName="textNode" presStyleLbl="bgShp" presStyleIdx="7" presStyleCnt="9"/>
      <dgm:spPr/>
    </dgm:pt>
    <dgm:pt modelId="{7336DEB5-2F16-43DC-98BD-13B2AA81D006}" type="pres">
      <dgm:prSet presAssocID="{E615AB8B-350C-4FA4-B55B-743132E7B179}" presName="compChildNode" presStyleCnt="0"/>
      <dgm:spPr/>
    </dgm:pt>
    <dgm:pt modelId="{ADD71199-CA5F-4141-810A-816AC63A5A2E}" type="pres">
      <dgm:prSet presAssocID="{E615AB8B-350C-4FA4-B55B-743132E7B179}" presName="theInnerList" presStyleCnt="0"/>
      <dgm:spPr/>
    </dgm:pt>
    <dgm:pt modelId="{0C58C1F4-54FB-4B13-9A97-950422BF78FB}" type="pres">
      <dgm:prSet presAssocID="{38B04990-50A7-4C0E-805F-1CE1DD7D4866}" presName="childNode" presStyleLbl="node1" presStyleIdx="14" presStyleCnt="18">
        <dgm:presLayoutVars>
          <dgm:bulletEnabled val="1"/>
        </dgm:presLayoutVars>
      </dgm:prSet>
      <dgm:spPr/>
    </dgm:pt>
    <dgm:pt modelId="{95D823AB-EECA-4DDC-8B19-0EABBABC2ED0}" type="pres">
      <dgm:prSet presAssocID="{38B04990-50A7-4C0E-805F-1CE1DD7D4866}" presName="aSpace2" presStyleCnt="0"/>
      <dgm:spPr/>
    </dgm:pt>
    <dgm:pt modelId="{413CCAB9-5D7B-4A38-91AA-88DF3DAFC072}" type="pres">
      <dgm:prSet presAssocID="{CA20F981-CA09-4538-AFD5-7C7256E2EC5A}" presName="childNode" presStyleLbl="node1" presStyleIdx="15" presStyleCnt="18">
        <dgm:presLayoutVars>
          <dgm:bulletEnabled val="1"/>
        </dgm:presLayoutVars>
      </dgm:prSet>
      <dgm:spPr/>
    </dgm:pt>
    <dgm:pt modelId="{AD63B201-8E02-4E95-B679-3F9485C02842}" type="pres">
      <dgm:prSet presAssocID="{E615AB8B-350C-4FA4-B55B-743132E7B179}" presName="aSpace" presStyleCnt="0"/>
      <dgm:spPr/>
    </dgm:pt>
    <dgm:pt modelId="{B2087140-5E9D-4D6C-B099-27B21FEC2703}" type="pres">
      <dgm:prSet presAssocID="{890CA3F7-C778-4832-86C2-E887F5CD9D93}" presName="compNode" presStyleCnt="0"/>
      <dgm:spPr/>
    </dgm:pt>
    <dgm:pt modelId="{26ECD4F6-0B22-4EAC-A4E0-1BE071FAD0EA}" type="pres">
      <dgm:prSet presAssocID="{890CA3F7-C778-4832-86C2-E887F5CD9D93}" presName="aNode" presStyleLbl="bgShp" presStyleIdx="8" presStyleCnt="9"/>
      <dgm:spPr/>
    </dgm:pt>
    <dgm:pt modelId="{824FB4E0-4AA7-43AD-AE8E-AC0FDDF95600}" type="pres">
      <dgm:prSet presAssocID="{890CA3F7-C778-4832-86C2-E887F5CD9D93}" presName="textNode" presStyleLbl="bgShp" presStyleIdx="8" presStyleCnt="9"/>
      <dgm:spPr/>
    </dgm:pt>
    <dgm:pt modelId="{A0B03562-4E43-4C38-80E6-0ECDD708E91E}" type="pres">
      <dgm:prSet presAssocID="{890CA3F7-C778-4832-86C2-E887F5CD9D93}" presName="compChildNode" presStyleCnt="0"/>
      <dgm:spPr/>
    </dgm:pt>
    <dgm:pt modelId="{53B62120-5867-410A-96E7-3A45E28E2F38}" type="pres">
      <dgm:prSet presAssocID="{890CA3F7-C778-4832-86C2-E887F5CD9D93}" presName="theInnerList" presStyleCnt="0"/>
      <dgm:spPr/>
    </dgm:pt>
    <dgm:pt modelId="{7491E146-4000-4B9E-9675-8211749BD7B3}" type="pres">
      <dgm:prSet presAssocID="{65AD2C04-DA1D-49FE-B143-BF5EB2E5E796}" presName="childNode" presStyleLbl="node1" presStyleIdx="16" presStyleCnt="18">
        <dgm:presLayoutVars>
          <dgm:bulletEnabled val="1"/>
        </dgm:presLayoutVars>
      </dgm:prSet>
      <dgm:spPr/>
    </dgm:pt>
    <dgm:pt modelId="{955B3991-F73B-4740-A0FF-8660F790258D}" type="pres">
      <dgm:prSet presAssocID="{65AD2C04-DA1D-49FE-B143-BF5EB2E5E796}" presName="aSpace2" presStyleCnt="0"/>
      <dgm:spPr/>
    </dgm:pt>
    <dgm:pt modelId="{DB910E48-C129-4E0B-B9D1-6806A9BF8022}" type="pres">
      <dgm:prSet presAssocID="{9FCCD442-D43E-4C4D-BC19-79B47EA2ABD6}" presName="childNode" presStyleLbl="node1" presStyleIdx="17" presStyleCnt="18">
        <dgm:presLayoutVars>
          <dgm:bulletEnabled val="1"/>
        </dgm:presLayoutVars>
      </dgm:prSet>
      <dgm:spPr/>
    </dgm:pt>
  </dgm:ptLst>
  <dgm:cxnLst>
    <dgm:cxn modelId="{B7D4BE0D-7FCD-4FCB-95B6-D580791D1497}" type="presOf" srcId="{D094ED9A-DF09-4ECE-B1B8-5E6026E29245}" destId="{CFA7A41A-C92D-4EB6-A11F-48FC1731284E}" srcOrd="0" destOrd="0" presId="urn:microsoft.com/office/officeart/2005/8/layout/lProcess2"/>
    <dgm:cxn modelId="{4437B70E-A1F2-46F6-8FEA-E78035988CB6}" srcId="{7BDCD8E2-B54C-4B02-BA9B-DA7E9B05FE81}" destId="{55DD2429-831A-40A2-A2F2-B1677C09A53A}" srcOrd="4" destOrd="0" parTransId="{4FCDCFB0-BE68-4806-9B0B-8E2641E40ACF}" sibTransId="{4AD7CC28-8FDC-4D03-9F1E-E2AC23C5F20A}"/>
    <dgm:cxn modelId="{AC479112-503A-4387-BEDC-F329E57907E4}" type="presOf" srcId="{9FCCD442-D43E-4C4D-BC19-79B47EA2ABD6}" destId="{DB910E48-C129-4E0B-B9D1-6806A9BF8022}" srcOrd="0" destOrd="0" presId="urn:microsoft.com/office/officeart/2005/8/layout/lProcess2"/>
    <dgm:cxn modelId="{C259E314-C31C-46FA-BF32-2B4B2694DBD0}" srcId="{947190F5-9576-4F67-A9BE-0E5A4CA9BA7D}" destId="{7E384E21-AA4B-4128-B208-30508809FB8E}" srcOrd="0" destOrd="0" parTransId="{B3983D43-08FE-4842-8CDB-331D400D09B9}" sibTransId="{6BFBBAEC-BAEA-4674-86BB-43D60B364F8C}"/>
    <dgm:cxn modelId="{09A05316-036E-435D-AE24-0E81FE2E5A0E}" type="presOf" srcId="{55DD2429-831A-40A2-A2F2-B1677C09A53A}" destId="{F4048CC6-D78B-452E-839B-926567071419}" srcOrd="0" destOrd="0" presId="urn:microsoft.com/office/officeart/2005/8/layout/lProcess2"/>
    <dgm:cxn modelId="{58794B18-86DA-4B47-A763-88C803735E9D}" type="presOf" srcId="{CA20F981-CA09-4538-AFD5-7C7256E2EC5A}" destId="{413CCAB9-5D7B-4A38-91AA-88DF3DAFC072}" srcOrd="0" destOrd="0" presId="urn:microsoft.com/office/officeart/2005/8/layout/lProcess2"/>
    <dgm:cxn modelId="{684B9E22-3B21-435F-8218-B4EA3F6F2ADF}" srcId="{7BDCD8E2-B54C-4B02-BA9B-DA7E9B05FE81}" destId="{7D655F2E-84E0-40EE-923E-C0EA98223F62}" srcOrd="6" destOrd="0" parTransId="{2D6DD14C-4A6E-423E-974F-904F025BFB10}" sibTransId="{8B1BC6AB-2C1E-4CA6-BAC6-719D05B233F8}"/>
    <dgm:cxn modelId="{1BD78326-4C77-483F-99C2-BBD2130FE052}" srcId="{7BDCD8E2-B54C-4B02-BA9B-DA7E9B05FE81}" destId="{565AA2D5-EF9C-4F06-97F8-9970A4D011B1}" srcOrd="1" destOrd="0" parTransId="{23FA7C08-36D5-4057-899E-BC1C90167690}" sibTransId="{3E291002-B6F8-4608-A194-0FE13984930A}"/>
    <dgm:cxn modelId="{52E81127-6E9D-47A6-B049-8FB481FA2F05}" type="presOf" srcId="{947190F5-9576-4F67-A9BE-0E5A4CA9BA7D}" destId="{827BE003-0754-4C41-8661-84E767482387}" srcOrd="1" destOrd="0" presId="urn:microsoft.com/office/officeart/2005/8/layout/lProcess2"/>
    <dgm:cxn modelId="{CD060D2D-1F4E-41F3-8DA8-AFFB30A05519}" type="presOf" srcId="{79044485-B28F-4189-B1F0-7E701A80A2DA}" destId="{079CB2CC-680F-42A8-83BC-299D772E12DB}" srcOrd="0" destOrd="0" presId="urn:microsoft.com/office/officeart/2005/8/layout/lProcess2"/>
    <dgm:cxn modelId="{E7B3AA2F-46CA-4C47-9D77-C3EFBEDE7561}" type="presOf" srcId="{38B04990-50A7-4C0E-805F-1CE1DD7D4866}" destId="{0C58C1F4-54FB-4B13-9A97-950422BF78FB}" srcOrd="0" destOrd="0" presId="urn:microsoft.com/office/officeart/2005/8/layout/lProcess2"/>
    <dgm:cxn modelId="{FFA5E22F-A5B4-4437-9615-C18055FE8065}" srcId="{55DD2429-831A-40A2-A2F2-B1677C09A53A}" destId="{E9812B9B-2294-461D-8C3E-C7BF2B536135}" srcOrd="1" destOrd="0" parTransId="{A9829BFA-F681-4C6B-A9C2-FB31BE52B382}" sibTransId="{395D06C5-9DD1-49C2-9B5A-035E53B5AC9D}"/>
    <dgm:cxn modelId="{BC6DEE39-50A9-4103-BB3B-DACD8BB5EA31}" type="presOf" srcId="{55DD2429-831A-40A2-A2F2-B1677C09A53A}" destId="{79452843-FAC1-46CE-B0A6-C6C9524150FE}" srcOrd="1" destOrd="0" presId="urn:microsoft.com/office/officeart/2005/8/layout/lProcess2"/>
    <dgm:cxn modelId="{808EA23D-61A2-4D17-85FC-CA038D714505}" type="presOf" srcId="{565AA2D5-EF9C-4F06-97F8-9970A4D011B1}" destId="{83976AB6-DA44-4573-BB2F-1F02E47C0602}" srcOrd="1" destOrd="0" presId="urn:microsoft.com/office/officeart/2005/8/layout/lProcess2"/>
    <dgm:cxn modelId="{BAB6585F-B2B4-4EB0-A40B-D7F606CCF163}" type="presOf" srcId="{5907B003-B773-4999-BDF4-022F7F93F9CE}" destId="{42A01E96-8197-4658-B6A2-C3F20C761171}" srcOrd="0" destOrd="0" presId="urn:microsoft.com/office/officeart/2005/8/layout/lProcess2"/>
    <dgm:cxn modelId="{75449162-4823-4F22-92E1-12F4F7B0B9D5}" type="presOf" srcId="{E615AB8B-350C-4FA4-B55B-743132E7B179}" destId="{D7BDBD79-FD1F-40FB-B396-9C724093E88E}" srcOrd="1" destOrd="0" presId="urn:microsoft.com/office/officeart/2005/8/layout/lProcess2"/>
    <dgm:cxn modelId="{A857AA42-5212-4755-A82B-D32B0FEAD8BB}" srcId="{7BDCD8E2-B54C-4B02-BA9B-DA7E9B05FE81}" destId="{E615AB8B-350C-4FA4-B55B-743132E7B179}" srcOrd="7" destOrd="0" parTransId="{CEBC7E37-C79A-47CF-84D0-27B6D0295095}" sibTransId="{DB73E14C-AD2E-4E93-9C04-2F5FC690B6A0}"/>
    <dgm:cxn modelId="{F6684443-CAB0-43B0-98C1-10D5FC7399A1}" srcId="{5907B003-B773-4999-BDF4-022F7F93F9CE}" destId="{37C47CBE-220F-47B3-A077-1D77A8C582F7}" srcOrd="0" destOrd="0" parTransId="{BF775BDB-8B53-4E8E-A80C-13F84B6D5916}" sibTransId="{6F1C51FC-4AD2-4DA6-9719-F97709EC002C}"/>
    <dgm:cxn modelId="{EBACC447-4477-439E-A38C-BC6575E40BC1}" type="presOf" srcId="{5907B003-B773-4999-BDF4-022F7F93F9CE}" destId="{C2DC8469-FE24-4216-9266-0745F02390F5}" srcOrd="1" destOrd="0" presId="urn:microsoft.com/office/officeart/2005/8/layout/lProcess2"/>
    <dgm:cxn modelId="{F71BB548-08BB-4458-8A44-8BFE7FBD1619}" type="presOf" srcId="{F415E215-4ECE-4AC6-B815-C1C3325376EF}" destId="{2D1EFB03-9251-429E-BAF2-5DF6C274AD47}" srcOrd="0" destOrd="0" presId="urn:microsoft.com/office/officeart/2005/8/layout/lProcess2"/>
    <dgm:cxn modelId="{838F264A-F08A-4DCA-8486-5328B63AD310}" srcId="{890CA3F7-C778-4832-86C2-E887F5CD9D93}" destId="{9FCCD442-D43E-4C4D-BC19-79B47EA2ABD6}" srcOrd="1" destOrd="0" parTransId="{C386FCDF-3C1F-4794-86BF-4FC4A8948056}" sibTransId="{D6B13285-5353-45F6-8E5A-0200857C97ED}"/>
    <dgm:cxn modelId="{57EF0770-8BE6-4466-8746-55D6CA9EB369}" srcId="{7D655F2E-84E0-40EE-923E-C0EA98223F62}" destId="{F415E215-4ECE-4AC6-B815-C1C3325376EF}" srcOrd="0" destOrd="0" parTransId="{57A94A92-6214-43B1-AEBA-44A39C9FFE6D}" sibTransId="{EB23300A-8A45-4F82-910D-7275CAE9C5E6}"/>
    <dgm:cxn modelId="{AC590A73-9D64-480E-A305-2A17647D77B2}" srcId="{565AA2D5-EF9C-4F06-97F8-9970A4D011B1}" destId="{CC70FF7C-CBF9-4FB2-AFF0-B751327CB394}" srcOrd="1" destOrd="0" parTransId="{BDA05DB5-946B-4118-ABFA-488C3DE3B50D}" sibTransId="{93539150-BFA9-4FC4-A6F1-0CCF3FCD5D80}"/>
    <dgm:cxn modelId="{31EA1A74-F1F7-4B12-BAF7-1AF24B48F8F9}" srcId="{890CA3F7-C778-4832-86C2-E887F5CD9D93}" destId="{65AD2C04-DA1D-49FE-B143-BF5EB2E5E796}" srcOrd="0" destOrd="0" parTransId="{1CC2F535-C181-4563-AF3D-D6B3748F84DD}" sibTransId="{15031884-D581-476E-8FB1-42098AED3E83}"/>
    <dgm:cxn modelId="{E59F3455-884D-4590-97C8-2628E2BDC50E}" srcId="{565AA2D5-EF9C-4F06-97F8-9970A4D011B1}" destId="{EC3AA031-5901-45A4-94ED-4A03D6F13254}" srcOrd="0" destOrd="0" parTransId="{413800DE-FA61-4492-B421-689DCA264371}" sibTransId="{B430CB7F-4B9E-4424-84E1-E2293E4D26CC}"/>
    <dgm:cxn modelId="{ED75E157-992E-4C4F-A0AF-261B70022AB6}" type="presOf" srcId="{7D655F2E-84E0-40EE-923E-C0EA98223F62}" destId="{3C456BF6-DE6F-44FA-8EBB-52C38F7168F4}" srcOrd="1" destOrd="0" presId="urn:microsoft.com/office/officeart/2005/8/layout/lProcess2"/>
    <dgm:cxn modelId="{B9740C58-E5F5-43B4-87E1-54FB3F25316F}" type="presOf" srcId="{9F34E8EB-136C-44E0-9C67-A41742F44656}" destId="{8E505FE9-2B28-46EE-900D-F287B2DDD9A3}" srcOrd="1" destOrd="0" presId="urn:microsoft.com/office/officeart/2005/8/layout/lProcess2"/>
    <dgm:cxn modelId="{E4B80C58-D566-4371-BE89-EE38DC47B075}" type="presOf" srcId="{7BDCD8E2-B54C-4B02-BA9B-DA7E9B05FE81}" destId="{7759C3F7-A42F-4338-92B7-9FCFB75E4F55}" srcOrd="0" destOrd="0" presId="urn:microsoft.com/office/officeart/2005/8/layout/lProcess2"/>
    <dgm:cxn modelId="{9896D158-34BC-4F2F-BA1B-2164157F2685}" srcId="{5907B003-B773-4999-BDF4-022F7F93F9CE}" destId="{1B0F15AE-4250-458C-A700-311EFC80EFD4}" srcOrd="1" destOrd="0" parTransId="{6B7D180F-443E-4D92-855A-7BC0AC5033F0}" sibTransId="{947E4370-C317-4AAF-9405-2423024FB7CB}"/>
    <dgm:cxn modelId="{543A0B86-3CC0-4B58-B9D9-6A1378E6E811}" type="presOf" srcId="{9F34E8EB-136C-44E0-9C67-A41742F44656}" destId="{D3149FDC-1D30-4E30-A8DA-7857023F8632}" srcOrd="0" destOrd="0" presId="urn:microsoft.com/office/officeart/2005/8/layout/lProcess2"/>
    <dgm:cxn modelId="{5F11B586-7CA0-41B1-8AA5-E3370F3D6C2F}" srcId="{947190F5-9576-4F67-A9BE-0E5A4CA9BA7D}" destId="{3B0E1C63-3C4F-4C22-B3BE-753E8B63666D}" srcOrd="1" destOrd="0" parTransId="{2799ACE7-D9F8-4FBA-AC44-31134A400DD3}" sibTransId="{E8FA23B5-F039-4F42-B7FC-867824F29599}"/>
    <dgm:cxn modelId="{370D4F87-1C53-45E6-AA56-C63AEBB97E66}" type="presOf" srcId="{65AD2C04-DA1D-49FE-B143-BF5EB2E5E796}" destId="{7491E146-4000-4B9E-9675-8211749BD7B3}" srcOrd="0" destOrd="0" presId="urn:microsoft.com/office/officeart/2005/8/layout/lProcess2"/>
    <dgm:cxn modelId="{A866998F-9E32-4D8D-A305-85D92862FA8C}" type="presOf" srcId="{3B0E1C63-3C4F-4C22-B3BE-753E8B63666D}" destId="{75080C5B-AEDD-4FF5-9029-CFC4D46FC1A1}" srcOrd="0" destOrd="0" presId="urn:microsoft.com/office/officeart/2005/8/layout/lProcess2"/>
    <dgm:cxn modelId="{A09EB090-98AD-4E1F-9E33-8DA1DFCF344E}" type="presOf" srcId="{EC3AA031-5901-45A4-94ED-4A03D6F13254}" destId="{F14E5627-3DC2-4199-B9C7-45FB9848A9BD}" srcOrd="0" destOrd="0" presId="urn:microsoft.com/office/officeart/2005/8/layout/lProcess2"/>
    <dgm:cxn modelId="{34236491-41DC-47B3-9505-4C226FCBA24B}" srcId="{E615AB8B-350C-4FA4-B55B-743132E7B179}" destId="{38B04990-50A7-4C0E-805F-1CE1DD7D4866}" srcOrd="0" destOrd="0" parTransId="{28756A67-E7D7-4BEC-BD09-737A83E27AFE}" sibTransId="{23404F5D-A885-46BE-96D8-87103418477B}"/>
    <dgm:cxn modelId="{4775CC92-7658-4295-8132-367D58083AE0}" type="presOf" srcId="{890CA3F7-C778-4832-86C2-E887F5CD9D93}" destId="{824FB4E0-4AA7-43AD-AE8E-AC0FDDF95600}" srcOrd="1" destOrd="0" presId="urn:microsoft.com/office/officeart/2005/8/layout/lProcess2"/>
    <dgm:cxn modelId="{2B8A1793-2B83-4F7C-BF4B-0B99F71F2070}" type="presOf" srcId="{CC70FF7C-CBF9-4FB2-AFF0-B751327CB394}" destId="{84EB56C9-4227-46DB-8416-42D14F0C8179}" srcOrd="0" destOrd="0" presId="urn:microsoft.com/office/officeart/2005/8/layout/lProcess2"/>
    <dgm:cxn modelId="{AB818A93-F68F-4E24-B253-97D6C9E83DF8}" srcId="{7BDCD8E2-B54C-4B02-BA9B-DA7E9B05FE81}" destId="{890CA3F7-C778-4832-86C2-E887F5CD9D93}" srcOrd="8" destOrd="0" parTransId="{9D469453-91FD-42CF-8F42-95821E597CDA}" sibTransId="{CBF4ED2F-C86B-4FC1-A8CD-C25AF462031F}"/>
    <dgm:cxn modelId="{1CE17194-5032-4105-B400-9A5AF2052C7D}" type="presOf" srcId="{0F16A975-138C-4E1E-9FA3-FB29FF443C5A}" destId="{CFD204A8-B767-4EC1-810D-23A98C8FD9AC}" srcOrd="0" destOrd="0" presId="urn:microsoft.com/office/officeart/2005/8/layout/lProcess2"/>
    <dgm:cxn modelId="{E5FE449A-E056-4F13-8305-A4EB7C241873}" type="presOf" srcId="{7E384E21-AA4B-4128-B208-30508809FB8E}" destId="{4EFCB70F-A2C2-461F-A023-4B75C6E50612}" srcOrd="0" destOrd="0" presId="urn:microsoft.com/office/officeart/2005/8/layout/lProcess2"/>
    <dgm:cxn modelId="{C3BD879C-418F-4B85-9171-CD563A0CC991}" srcId="{79044485-B28F-4189-B1F0-7E701A80A2DA}" destId="{0CCAC650-3FD6-4BBC-80E6-CB09EBB90D69}" srcOrd="0" destOrd="0" parTransId="{D5E0247E-E013-4373-AB48-090A63EF2817}" sibTransId="{427696B7-3EF8-4415-9D14-CF728E843179}"/>
    <dgm:cxn modelId="{AF9A4D9D-2A4E-43D7-B387-7CFF4DD4BAA6}" srcId="{9F34E8EB-136C-44E0-9C67-A41742F44656}" destId="{4B15ED4E-1281-49C8-9969-6C13A578330F}" srcOrd="0" destOrd="0" parTransId="{CEFADCBC-F85E-4BF1-BC51-932C25116C70}" sibTransId="{8A520726-4C1F-4E20-9BE8-AE42E078698F}"/>
    <dgm:cxn modelId="{E842089F-0571-4A41-92EB-CADF4A3CEDC5}" type="presOf" srcId="{E9812B9B-2294-461D-8C3E-C7BF2B536135}" destId="{B03D30A6-4A18-4A66-92EB-9A66D63C4329}" srcOrd="0" destOrd="0" presId="urn:microsoft.com/office/officeart/2005/8/layout/lProcess2"/>
    <dgm:cxn modelId="{A9EB3FA5-4F3D-4475-B0CF-6A7386668F7C}" type="presOf" srcId="{ECA06B95-5415-42AD-AFBE-C4257ADEBB5A}" destId="{F1432DC6-92E9-4778-9732-863F8F494622}" srcOrd="0" destOrd="0" presId="urn:microsoft.com/office/officeart/2005/8/layout/lProcess2"/>
    <dgm:cxn modelId="{DC00B4A8-14E1-4A19-BB13-FB6E6EF6F61D}" type="presOf" srcId="{1B0F15AE-4250-458C-A700-311EFC80EFD4}" destId="{66478525-C042-4ADE-A78A-83A9943C2778}" srcOrd="0" destOrd="0" presId="urn:microsoft.com/office/officeart/2005/8/layout/lProcess2"/>
    <dgm:cxn modelId="{9D7563B7-03AE-4A74-B8A0-11E288E769E3}" type="presOf" srcId="{947190F5-9576-4F67-A9BE-0E5A4CA9BA7D}" destId="{F7994C36-E2E9-4AD0-8523-FF72C7D1D13A}" srcOrd="0" destOrd="0" presId="urn:microsoft.com/office/officeart/2005/8/layout/lProcess2"/>
    <dgm:cxn modelId="{55D39DBC-0046-4AAE-9B77-9DEBF416350F}" srcId="{7D655F2E-84E0-40EE-923E-C0EA98223F62}" destId="{D094ED9A-DF09-4ECE-B1B8-5E6026E29245}" srcOrd="1" destOrd="0" parTransId="{CEAEC6CA-15EB-46F6-A17D-3B0C5DDC6721}" sibTransId="{CC2EE8BC-BF84-4EDD-B6AE-D0C92C4FF40C}"/>
    <dgm:cxn modelId="{EF4AEDBC-E706-42E2-8F90-9057D0720FDD}" type="presOf" srcId="{4B15ED4E-1281-49C8-9969-6C13A578330F}" destId="{904FBD51-A095-4803-B71A-00D200AED3E4}" srcOrd="0" destOrd="0" presId="urn:microsoft.com/office/officeart/2005/8/layout/lProcess2"/>
    <dgm:cxn modelId="{C6E59FBE-EDAA-42B5-8FE5-DDDD0A299AB0}" type="presOf" srcId="{79044485-B28F-4189-B1F0-7E701A80A2DA}" destId="{A6E904D2-2A53-4A6F-8912-768D10793DB6}" srcOrd="1" destOrd="0" presId="urn:microsoft.com/office/officeart/2005/8/layout/lProcess2"/>
    <dgm:cxn modelId="{DDBE4EC0-B16F-4955-B11B-913C9782FE9F}" srcId="{7BDCD8E2-B54C-4B02-BA9B-DA7E9B05FE81}" destId="{947190F5-9576-4F67-A9BE-0E5A4CA9BA7D}" srcOrd="3" destOrd="0" parTransId="{D6A2B07A-D440-4759-AFC7-9046222B0BF4}" sibTransId="{280CEB9A-CA5A-48FF-8EE0-446825F23A81}"/>
    <dgm:cxn modelId="{6527C8C0-AF6B-41AB-896D-46DF6D7FA2DD}" type="presOf" srcId="{E615AB8B-350C-4FA4-B55B-743132E7B179}" destId="{865A1C44-9088-4BEF-9618-614F92588B18}" srcOrd="0" destOrd="0" presId="urn:microsoft.com/office/officeart/2005/8/layout/lProcess2"/>
    <dgm:cxn modelId="{77BE2CC2-3B91-417F-B6AE-9BD44876D526}" srcId="{E615AB8B-350C-4FA4-B55B-743132E7B179}" destId="{CA20F981-CA09-4538-AFD5-7C7256E2EC5A}" srcOrd="1" destOrd="0" parTransId="{E1C8B2BA-B50B-41D4-9C2C-9F7642518722}" sibTransId="{1CA260D0-C79E-4A62-8B94-DC149137A122}"/>
    <dgm:cxn modelId="{413E3EC2-60A1-423A-847C-A499BA1EA349}" srcId="{9F34E8EB-136C-44E0-9C67-A41742F44656}" destId="{37860F1F-66ED-45FF-9F03-02337BCDA379}" srcOrd="1" destOrd="0" parTransId="{3ACBCADD-6D98-492B-A762-57C4AA9C43FC}" sibTransId="{E4685FA3-A679-484D-B1B5-410503B14B51}"/>
    <dgm:cxn modelId="{F90F0ACB-88A2-4D93-A9F3-E3F7DF5FFBED}" type="presOf" srcId="{37860F1F-66ED-45FF-9F03-02337BCDA379}" destId="{732454CB-F18D-4AE6-9762-70BF1303B71A}" srcOrd="0" destOrd="0" presId="urn:microsoft.com/office/officeart/2005/8/layout/lProcess2"/>
    <dgm:cxn modelId="{5D28B0CB-FA5E-484D-9223-CE77EBDA866E}" srcId="{7BDCD8E2-B54C-4B02-BA9B-DA7E9B05FE81}" destId="{79044485-B28F-4189-B1F0-7E701A80A2DA}" srcOrd="2" destOrd="0" parTransId="{C612CF6D-E835-4507-9EE4-55D50992D837}" sibTransId="{91D41CEC-BFDD-400E-A590-44E5134A957D}"/>
    <dgm:cxn modelId="{5C69B6D9-8576-4D59-8762-78AEA7A8A7F5}" type="presOf" srcId="{37C47CBE-220F-47B3-A077-1D77A8C582F7}" destId="{E2C7F505-52B6-46F0-9759-6C307C58988A}" srcOrd="0" destOrd="0" presId="urn:microsoft.com/office/officeart/2005/8/layout/lProcess2"/>
    <dgm:cxn modelId="{FDF131E3-AB59-4103-8238-CE5656573115}" type="presOf" srcId="{890CA3F7-C778-4832-86C2-E887F5CD9D93}" destId="{26ECD4F6-0B22-4EAC-A4E0-1BE071FAD0EA}" srcOrd="0" destOrd="0" presId="urn:microsoft.com/office/officeart/2005/8/layout/lProcess2"/>
    <dgm:cxn modelId="{D4DFB1EA-6A31-4775-996B-BB5C1FD9249A}" type="presOf" srcId="{565AA2D5-EF9C-4F06-97F8-9970A4D011B1}" destId="{D1CBDBD2-5BD6-45A3-98D9-D028050C06A4}" srcOrd="0" destOrd="0" presId="urn:microsoft.com/office/officeart/2005/8/layout/lProcess2"/>
    <dgm:cxn modelId="{620725F4-B2AB-478C-9F82-DBF444AE1AD1}" srcId="{7BDCD8E2-B54C-4B02-BA9B-DA7E9B05FE81}" destId="{5907B003-B773-4999-BDF4-022F7F93F9CE}" srcOrd="0" destOrd="0" parTransId="{B63D24A2-9F5E-4A5C-AC98-39630F31AA10}" sibTransId="{110D163C-C694-43CD-8313-C411A783DB31}"/>
    <dgm:cxn modelId="{A21928F5-CCF0-455A-87B1-89934B2BAE36}" type="presOf" srcId="{7D655F2E-84E0-40EE-923E-C0EA98223F62}" destId="{82110A7C-230B-4D00-B56E-549E81D75608}" srcOrd="0" destOrd="0" presId="urn:microsoft.com/office/officeart/2005/8/layout/lProcess2"/>
    <dgm:cxn modelId="{B87525F6-838C-4BD3-B9DB-92D16D1E4977}" srcId="{7BDCD8E2-B54C-4B02-BA9B-DA7E9B05FE81}" destId="{9F34E8EB-136C-44E0-9C67-A41742F44656}" srcOrd="5" destOrd="0" parTransId="{2C64FCC3-02F6-4C4D-A503-C215AFD0E1E8}" sibTransId="{E34A42BE-FE05-4FD1-AA94-ED6A87C15845}"/>
    <dgm:cxn modelId="{CF9ED6F6-1510-4E72-849E-E3C03E7DFB3D}" srcId="{55DD2429-831A-40A2-A2F2-B1677C09A53A}" destId="{ECA06B95-5415-42AD-AFBE-C4257ADEBB5A}" srcOrd="0" destOrd="0" parTransId="{25B8575B-F5A7-4176-9C8B-7884DA4A280D}" sibTransId="{32EFA3AF-AB82-44C6-B850-CD52FE1A153E}"/>
    <dgm:cxn modelId="{2AB823FE-C61E-46B8-A9E6-9F94C7CB7D76}" srcId="{79044485-B28F-4189-B1F0-7E701A80A2DA}" destId="{0F16A975-138C-4E1E-9FA3-FB29FF443C5A}" srcOrd="1" destOrd="0" parTransId="{46118E23-D818-47A1-896A-CED86EB61085}" sibTransId="{3A269F09-0E3B-4501-9FBC-3EAAE4B2D184}"/>
    <dgm:cxn modelId="{EDE865FE-8258-4953-8D29-57E56AC9B0D4}" type="presOf" srcId="{0CCAC650-3FD6-4BBC-80E6-CB09EBB90D69}" destId="{3BD03FE5-5167-42DA-9273-ECEC608669E1}" srcOrd="0" destOrd="0" presId="urn:microsoft.com/office/officeart/2005/8/layout/lProcess2"/>
    <dgm:cxn modelId="{D9060424-E752-470A-8A84-FE453671C9DE}" type="presParOf" srcId="{7759C3F7-A42F-4338-92B7-9FCFB75E4F55}" destId="{5A690EFD-5B93-401D-82AC-0D8088C9DBC1}" srcOrd="0" destOrd="0" presId="urn:microsoft.com/office/officeart/2005/8/layout/lProcess2"/>
    <dgm:cxn modelId="{D502A374-0050-4453-8059-9093837F0BBE}" type="presParOf" srcId="{5A690EFD-5B93-401D-82AC-0D8088C9DBC1}" destId="{42A01E96-8197-4658-B6A2-C3F20C761171}" srcOrd="0" destOrd="0" presId="urn:microsoft.com/office/officeart/2005/8/layout/lProcess2"/>
    <dgm:cxn modelId="{993CE95E-870C-4A58-BDD4-7D6A5CBD5DC4}" type="presParOf" srcId="{5A690EFD-5B93-401D-82AC-0D8088C9DBC1}" destId="{C2DC8469-FE24-4216-9266-0745F02390F5}" srcOrd="1" destOrd="0" presId="urn:microsoft.com/office/officeart/2005/8/layout/lProcess2"/>
    <dgm:cxn modelId="{AF96EE2D-0896-41D2-A9E7-6779CEF4371B}" type="presParOf" srcId="{5A690EFD-5B93-401D-82AC-0D8088C9DBC1}" destId="{67EEBEED-8AC7-453D-A403-6CBA512E6F34}" srcOrd="2" destOrd="0" presId="urn:microsoft.com/office/officeart/2005/8/layout/lProcess2"/>
    <dgm:cxn modelId="{259AE2C1-2794-4540-9312-EA1FBDDDB5C1}" type="presParOf" srcId="{67EEBEED-8AC7-453D-A403-6CBA512E6F34}" destId="{44B0209D-0412-46EC-8F62-0D85B93110D9}" srcOrd="0" destOrd="0" presId="urn:microsoft.com/office/officeart/2005/8/layout/lProcess2"/>
    <dgm:cxn modelId="{1F1DC332-2F8A-440A-919C-19FBC867985A}" type="presParOf" srcId="{44B0209D-0412-46EC-8F62-0D85B93110D9}" destId="{E2C7F505-52B6-46F0-9759-6C307C58988A}" srcOrd="0" destOrd="0" presId="urn:microsoft.com/office/officeart/2005/8/layout/lProcess2"/>
    <dgm:cxn modelId="{EEAF9C3E-FFF3-475E-8659-1B826FC2C2E9}" type="presParOf" srcId="{44B0209D-0412-46EC-8F62-0D85B93110D9}" destId="{5C2E37C1-01A4-4775-819E-1424939C28A1}" srcOrd="1" destOrd="0" presId="urn:microsoft.com/office/officeart/2005/8/layout/lProcess2"/>
    <dgm:cxn modelId="{CD97ED0C-ED8B-46EA-B803-B6094A436D4B}" type="presParOf" srcId="{44B0209D-0412-46EC-8F62-0D85B93110D9}" destId="{66478525-C042-4ADE-A78A-83A9943C2778}" srcOrd="2" destOrd="0" presId="urn:microsoft.com/office/officeart/2005/8/layout/lProcess2"/>
    <dgm:cxn modelId="{2BA721A4-BC7B-421C-B2D6-9F614234CCE9}" type="presParOf" srcId="{7759C3F7-A42F-4338-92B7-9FCFB75E4F55}" destId="{AD0E4B50-FCB0-4ABF-9155-E464A31507A6}" srcOrd="1" destOrd="0" presId="urn:microsoft.com/office/officeart/2005/8/layout/lProcess2"/>
    <dgm:cxn modelId="{6EF05BC7-C00C-4D10-BC14-51685D97BD70}" type="presParOf" srcId="{7759C3F7-A42F-4338-92B7-9FCFB75E4F55}" destId="{B45774A5-2947-4302-B644-BF1518F026F4}" srcOrd="2" destOrd="0" presId="urn:microsoft.com/office/officeart/2005/8/layout/lProcess2"/>
    <dgm:cxn modelId="{93EF3088-4098-49B9-BA3B-90E51172B3CF}" type="presParOf" srcId="{B45774A5-2947-4302-B644-BF1518F026F4}" destId="{D1CBDBD2-5BD6-45A3-98D9-D028050C06A4}" srcOrd="0" destOrd="0" presId="urn:microsoft.com/office/officeart/2005/8/layout/lProcess2"/>
    <dgm:cxn modelId="{4BDE63B9-2B12-4E7E-A26D-68F040F9BF03}" type="presParOf" srcId="{B45774A5-2947-4302-B644-BF1518F026F4}" destId="{83976AB6-DA44-4573-BB2F-1F02E47C0602}" srcOrd="1" destOrd="0" presId="urn:microsoft.com/office/officeart/2005/8/layout/lProcess2"/>
    <dgm:cxn modelId="{78974C4F-6435-4DD7-A38A-88ABEFA8593A}" type="presParOf" srcId="{B45774A5-2947-4302-B644-BF1518F026F4}" destId="{A80E5D8B-A0A9-4AD2-B805-5428ED559BA2}" srcOrd="2" destOrd="0" presId="urn:microsoft.com/office/officeart/2005/8/layout/lProcess2"/>
    <dgm:cxn modelId="{48E2C3A8-E2AA-4129-9FF0-F59F5EC2B477}" type="presParOf" srcId="{A80E5D8B-A0A9-4AD2-B805-5428ED559BA2}" destId="{A3F84BD6-4F7D-42D3-8195-F5FA1123DB12}" srcOrd="0" destOrd="0" presId="urn:microsoft.com/office/officeart/2005/8/layout/lProcess2"/>
    <dgm:cxn modelId="{A01AC337-1E94-4EE2-A07E-A2FA3182662E}" type="presParOf" srcId="{A3F84BD6-4F7D-42D3-8195-F5FA1123DB12}" destId="{F14E5627-3DC2-4199-B9C7-45FB9848A9BD}" srcOrd="0" destOrd="0" presId="urn:microsoft.com/office/officeart/2005/8/layout/lProcess2"/>
    <dgm:cxn modelId="{DB493FBE-E248-478F-8D8C-7CF2EB0CB6DE}" type="presParOf" srcId="{A3F84BD6-4F7D-42D3-8195-F5FA1123DB12}" destId="{438D5565-0F0F-4C51-8881-7F224CC6D82A}" srcOrd="1" destOrd="0" presId="urn:microsoft.com/office/officeart/2005/8/layout/lProcess2"/>
    <dgm:cxn modelId="{55BEBFAC-9C71-484A-89EA-CD4A191CA3BD}" type="presParOf" srcId="{A3F84BD6-4F7D-42D3-8195-F5FA1123DB12}" destId="{84EB56C9-4227-46DB-8416-42D14F0C8179}" srcOrd="2" destOrd="0" presId="urn:microsoft.com/office/officeart/2005/8/layout/lProcess2"/>
    <dgm:cxn modelId="{697F6EC0-9141-4254-B2BD-BD17E66445D0}" type="presParOf" srcId="{7759C3F7-A42F-4338-92B7-9FCFB75E4F55}" destId="{63F86703-E524-452C-BB5B-53B56B941A09}" srcOrd="3" destOrd="0" presId="urn:microsoft.com/office/officeart/2005/8/layout/lProcess2"/>
    <dgm:cxn modelId="{F2EF7A34-340D-4A6F-88AB-F64E0A0E7F63}" type="presParOf" srcId="{7759C3F7-A42F-4338-92B7-9FCFB75E4F55}" destId="{B1011A39-06CB-4373-B06F-2A1EAFE747A0}" srcOrd="4" destOrd="0" presId="urn:microsoft.com/office/officeart/2005/8/layout/lProcess2"/>
    <dgm:cxn modelId="{2959C747-C90B-4AC5-8665-EC2327A280F2}" type="presParOf" srcId="{B1011A39-06CB-4373-B06F-2A1EAFE747A0}" destId="{079CB2CC-680F-42A8-83BC-299D772E12DB}" srcOrd="0" destOrd="0" presId="urn:microsoft.com/office/officeart/2005/8/layout/lProcess2"/>
    <dgm:cxn modelId="{E5A63BE0-54C5-4E85-810D-C9A2750EFCE2}" type="presParOf" srcId="{B1011A39-06CB-4373-B06F-2A1EAFE747A0}" destId="{A6E904D2-2A53-4A6F-8912-768D10793DB6}" srcOrd="1" destOrd="0" presId="urn:microsoft.com/office/officeart/2005/8/layout/lProcess2"/>
    <dgm:cxn modelId="{28E2208D-B7FC-49B0-8604-DA044FFDDE0B}" type="presParOf" srcId="{B1011A39-06CB-4373-B06F-2A1EAFE747A0}" destId="{0DC52C75-464C-49AC-90C6-C9BE1B38288D}" srcOrd="2" destOrd="0" presId="urn:microsoft.com/office/officeart/2005/8/layout/lProcess2"/>
    <dgm:cxn modelId="{9B97B34A-673D-4F3F-869C-D3DDBBDE6453}" type="presParOf" srcId="{0DC52C75-464C-49AC-90C6-C9BE1B38288D}" destId="{FD75C705-D6CA-4526-871F-8DC7FC15AF5E}" srcOrd="0" destOrd="0" presId="urn:microsoft.com/office/officeart/2005/8/layout/lProcess2"/>
    <dgm:cxn modelId="{616D4D55-1859-4854-92D5-7DD3DC955151}" type="presParOf" srcId="{FD75C705-D6CA-4526-871F-8DC7FC15AF5E}" destId="{3BD03FE5-5167-42DA-9273-ECEC608669E1}" srcOrd="0" destOrd="0" presId="urn:microsoft.com/office/officeart/2005/8/layout/lProcess2"/>
    <dgm:cxn modelId="{92B53576-C8F5-4022-8D38-2B0E16EB9A15}" type="presParOf" srcId="{FD75C705-D6CA-4526-871F-8DC7FC15AF5E}" destId="{EA2D2D67-D284-4103-BE75-3585FCEC6B4B}" srcOrd="1" destOrd="0" presId="urn:microsoft.com/office/officeart/2005/8/layout/lProcess2"/>
    <dgm:cxn modelId="{4867852E-F557-49E9-B393-7AE540A0988A}" type="presParOf" srcId="{FD75C705-D6CA-4526-871F-8DC7FC15AF5E}" destId="{CFD204A8-B767-4EC1-810D-23A98C8FD9AC}" srcOrd="2" destOrd="0" presId="urn:microsoft.com/office/officeart/2005/8/layout/lProcess2"/>
    <dgm:cxn modelId="{8B2B6AF1-2B8D-413B-8320-B09133909F44}" type="presParOf" srcId="{7759C3F7-A42F-4338-92B7-9FCFB75E4F55}" destId="{62763CBA-5E4C-428B-B7A1-1C99A42D6FF0}" srcOrd="5" destOrd="0" presId="urn:microsoft.com/office/officeart/2005/8/layout/lProcess2"/>
    <dgm:cxn modelId="{61EC9EA6-1D54-4374-A0A7-537BD58559AB}" type="presParOf" srcId="{7759C3F7-A42F-4338-92B7-9FCFB75E4F55}" destId="{563D431E-BEDC-4396-91E4-8ABDFB0E8492}" srcOrd="6" destOrd="0" presId="urn:microsoft.com/office/officeart/2005/8/layout/lProcess2"/>
    <dgm:cxn modelId="{09FAD192-2FA6-495D-8F4C-DECA2A8EB8A0}" type="presParOf" srcId="{563D431E-BEDC-4396-91E4-8ABDFB0E8492}" destId="{F7994C36-E2E9-4AD0-8523-FF72C7D1D13A}" srcOrd="0" destOrd="0" presId="urn:microsoft.com/office/officeart/2005/8/layout/lProcess2"/>
    <dgm:cxn modelId="{5176FEBB-05FD-4EBD-B8A2-6D88F28AD7A0}" type="presParOf" srcId="{563D431E-BEDC-4396-91E4-8ABDFB0E8492}" destId="{827BE003-0754-4C41-8661-84E767482387}" srcOrd="1" destOrd="0" presId="urn:microsoft.com/office/officeart/2005/8/layout/lProcess2"/>
    <dgm:cxn modelId="{606DA610-3861-4BE2-A296-411674D4F74F}" type="presParOf" srcId="{563D431E-BEDC-4396-91E4-8ABDFB0E8492}" destId="{5920523B-CACE-4B98-B544-7094EF82B102}" srcOrd="2" destOrd="0" presId="urn:microsoft.com/office/officeart/2005/8/layout/lProcess2"/>
    <dgm:cxn modelId="{075D2FF4-8CCC-4401-8399-6AA7F510A1F8}" type="presParOf" srcId="{5920523B-CACE-4B98-B544-7094EF82B102}" destId="{AC1CE526-D934-4824-A72F-03CE2712E59A}" srcOrd="0" destOrd="0" presId="urn:microsoft.com/office/officeart/2005/8/layout/lProcess2"/>
    <dgm:cxn modelId="{2BD09945-FD1E-454C-A77B-C78C4489C18D}" type="presParOf" srcId="{AC1CE526-D934-4824-A72F-03CE2712E59A}" destId="{4EFCB70F-A2C2-461F-A023-4B75C6E50612}" srcOrd="0" destOrd="0" presId="urn:microsoft.com/office/officeart/2005/8/layout/lProcess2"/>
    <dgm:cxn modelId="{70F8C8E5-E4C6-4F3F-8451-CECE51CAC479}" type="presParOf" srcId="{AC1CE526-D934-4824-A72F-03CE2712E59A}" destId="{D04ED296-6025-4FED-8D94-79C59FC9BC9A}" srcOrd="1" destOrd="0" presId="urn:microsoft.com/office/officeart/2005/8/layout/lProcess2"/>
    <dgm:cxn modelId="{F16885E4-BC44-4D30-A486-DDB67DDA032F}" type="presParOf" srcId="{AC1CE526-D934-4824-A72F-03CE2712E59A}" destId="{75080C5B-AEDD-4FF5-9029-CFC4D46FC1A1}" srcOrd="2" destOrd="0" presId="urn:microsoft.com/office/officeart/2005/8/layout/lProcess2"/>
    <dgm:cxn modelId="{510908F5-8028-4E20-B1E1-DBEEB8EB8CAE}" type="presParOf" srcId="{7759C3F7-A42F-4338-92B7-9FCFB75E4F55}" destId="{2567CD6D-E14B-489A-B34F-79099E590B89}" srcOrd="7" destOrd="0" presId="urn:microsoft.com/office/officeart/2005/8/layout/lProcess2"/>
    <dgm:cxn modelId="{1C8194F4-90B5-4909-8498-00F42E751433}" type="presParOf" srcId="{7759C3F7-A42F-4338-92B7-9FCFB75E4F55}" destId="{B01CB3C6-E4E1-4850-BAAE-E36079DD8DFC}" srcOrd="8" destOrd="0" presId="urn:microsoft.com/office/officeart/2005/8/layout/lProcess2"/>
    <dgm:cxn modelId="{F7E2F398-9EDE-414A-852B-90C961DCBBD8}" type="presParOf" srcId="{B01CB3C6-E4E1-4850-BAAE-E36079DD8DFC}" destId="{F4048CC6-D78B-452E-839B-926567071419}" srcOrd="0" destOrd="0" presId="urn:microsoft.com/office/officeart/2005/8/layout/lProcess2"/>
    <dgm:cxn modelId="{EB2B4A20-7593-49B7-B1D3-8FEF04071609}" type="presParOf" srcId="{B01CB3C6-E4E1-4850-BAAE-E36079DD8DFC}" destId="{79452843-FAC1-46CE-B0A6-C6C9524150FE}" srcOrd="1" destOrd="0" presId="urn:microsoft.com/office/officeart/2005/8/layout/lProcess2"/>
    <dgm:cxn modelId="{F6BE34C2-2000-494F-90FC-313C9C69F5B8}" type="presParOf" srcId="{B01CB3C6-E4E1-4850-BAAE-E36079DD8DFC}" destId="{63E96069-C711-4C83-97D8-286E54921F11}" srcOrd="2" destOrd="0" presId="urn:microsoft.com/office/officeart/2005/8/layout/lProcess2"/>
    <dgm:cxn modelId="{083A5F8F-6CC8-4D6D-B150-A41A76494AC2}" type="presParOf" srcId="{63E96069-C711-4C83-97D8-286E54921F11}" destId="{6E4E8104-5299-4396-8DDC-1FEC644D8267}" srcOrd="0" destOrd="0" presId="urn:microsoft.com/office/officeart/2005/8/layout/lProcess2"/>
    <dgm:cxn modelId="{8C6301CB-F164-486A-B6FE-AF4C60E35EBE}" type="presParOf" srcId="{6E4E8104-5299-4396-8DDC-1FEC644D8267}" destId="{F1432DC6-92E9-4778-9732-863F8F494622}" srcOrd="0" destOrd="0" presId="urn:microsoft.com/office/officeart/2005/8/layout/lProcess2"/>
    <dgm:cxn modelId="{6B38C4AE-DAB2-401B-A3AE-0DA463FE30FE}" type="presParOf" srcId="{6E4E8104-5299-4396-8DDC-1FEC644D8267}" destId="{F65230B9-CA94-4FF6-946A-5F7FECA2ABC0}" srcOrd="1" destOrd="0" presId="urn:microsoft.com/office/officeart/2005/8/layout/lProcess2"/>
    <dgm:cxn modelId="{F4978FBB-3C54-41A6-9BF6-00071B331AAC}" type="presParOf" srcId="{6E4E8104-5299-4396-8DDC-1FEC644D8267}" destId="{B03D30A6-4A18-4A66-92EB-9A66D63C4329}" srcOrd="2" destOrd="0" presId="urn:microsoft.com/office/officeart/2005/8/layout/lProcess2"/>
    <dgm:cxn modelId="{FA12C488-4030-496D-92C6-FEDCD2AF0B15}" type="presParOf" srcId="{7759C3F7-A42F-4338-92B7-9FCFB75E4F55}" destId="{9552A0CE-3CAB-4B16-8223-5A0696E850EC}" srcOrd="9" destOrd="0" presId="urn:microsoft.com/office/officeart/2005/8/layout/lProcess2"/>
    <dgm:cxn modelId="{23DA7D20-1812-4A56-9013-246009B8A90F}" type="presParOf" srcId="{7759C3F7-A42F-4338-92B7-9FCFB75E4F55}" destId="{177EA71E-E391-4DF7-9F17-F4220707BEF5}" srcOrd="10" destOrd="0" presId="urn:microsoft.com/office/officeart/2005/8/layout/lProcess2"/>
    <dgm:cxn modelId="{A0A41CBA-8F4C-43E6-AF5F-A2D75B3DC69D}" type="presParOf" srcId="{177EA71E-E391-4DF7-9F17-F4220707BEF5}" destId="{D3149FDC-1D30-4E30-A8DA-7857023F8632}" srcOrd="0" destOrd="0" presId="urn:microsoft.com/office/officeart/2005/8/layout/lProcess2"/>
    <dgm:cxn modelId="{8C0E0A7A-2EB0-43B3-8D33-588EA6428D3B}" type="presParOf" srcId="{177EA71E-E391-4DF7-9F17-F4220707BEF5}" destId="{8E505FE9-2B28-46EE-900D-F287B2DDD9A3}" srcOrd="1" destOrd="0" presId="urn:microsoft.com/office/officeart/2005/8/layout/lProcess2"/>
    <dgm:cxn modelId="{9A86B9DF-D728-46A3-8A0B-CE862CB99F43}" type="presParOf" srcId="{177EA71E-E391-4DF7-9F17-F4220707BEF5}" destId="{C63595C8-9C57-4FDF-9E5C-A728E9AA455A}" srcOrd="2" destOrd="0" presId="urn:microsoft.com/office/officeart/2005/8/layout/lProcess2"/>
    <dgm:cxn modelId="{40D71283-27AF-4466-B629-1890354335F7}" type="presParOf" srcId="{C63595C8-9C57-4FDF-9E5C-A728E9AA455A}" destId="{E6D8ABD4-E840-4D0F-842B-8D8664D74E19}" srcOrd="0" destOrd="0" presId="urn:microsoft.com/office/officeart/2005/8/layout/lProcess2"/>
    <dgm:cxn modelId="{16064A42-AA3B-427A-8E92-3566627CB1A8}" type="presParOf" srcId="{E6D8ABD4-E840-4D0F-842B-8D8664D74E19}" destId="{904FBD51-A095-4803-B71A-00D200AED3E4}" srcOrd="0" destOrd="0" presId="urn:microsoft.com/office/officeart/2005/8/layout/lProcess2"/>
    <dgm:cxn modelId="{89032E05-5051-40D6-ACDB-4726EF19BCE0}" type="presParOf" srcId="{E6D8ABD4-E840-4D0F-842B-8D8664D74E19}" destId="{5A9D500E-A439-4A74-83CD-5F2BA0B636BC}" srcOrd="1" destOrd="0" presId="urn:microsoft.com/office/officeart/2005/8/layout/lProcess2"/>
    <dgm:cxn modelId="{25D23717-39F6-45D2-ACFE-C5A8B28F66C8}" type="presParOf" srcId="{E6D8ABD4-E840-4D0F-842B-8D8664D74E19}" destId="{732454CB-F18D-4AE6-9762-70BF1303B71A}" srcOrd="2" destOrd="0" presId="urn:microsoft.com/office/officeart/2005/8/layout/lProcess2"/>
    <dgm:cxn modelId="{EC2ECEDC-9745-4C8E-91CD-F976E18D0D88}" type="presParOf" srcId="{7759C3F7-A42F-4338-92B7-9FCFB75E4F55}" destId="{36E64750-3A07-4D48-93B0-4C4B5BF0727D}" srcOrd="11" destOrd="0" presId="urn:microsoft.com/office/officeart/2005/8/layout/lProcess2"/>
    <dgm:cxn modelId="{A979BA43-B35E-4B74-876A-FCFDFE6CC2E5}" type="presParOf" srcId="{7759C3F7-A42F-4338-92B7-9FCFB75E4F55}" destId="{D80266EE-49DF-4065-BC60-454B368C06B2}" srcOrd="12" destOrd="0" presId="urn:microsoft.com/office/officeart/2005/8/layout/lProcess2"/>
    <dgm:cxn modelId="{C24821BD-887F-4992-A7CB-A7A24896165A}" type="presParOf" srcId="{D80266EE-49DF-4065-BC60-454B368C06B2}" destId="{82110A7C-230B-4D00-B56E-549E81D75608}" srcOrd="0" destOrd="0" presId="urn:microsoft.com/office/officeart/2005/8/layout/lProcess2"/>
    <dgm:cxn modelId="{82039287-CCE2-471A-AF29-F110A92AE52B}" type="presParOf" srcId="{D80266EE-49DF-4065-BC60-454B368C06B2}" destId="{3C456BF6-DE6F-44FA-8EBB-52C38F7168F4}" srcOrd="1" destOrd="0" presId="urn:microsoft.com/office/officeart/2005/8/layout/lProcess2"/>
    <dgm:cxn modelId="{F4D2BBD1-D1C0-4408-A21E-D591959849DE}" type="presParOf" srcId="{D80266EE-49DF-4065-BC60-454B368C06B2}" destId="{64A3EEA8-0F9F-44C8-B7D9-4079933FA6D9}" srcOrd="2" destOrd="0" presId="urn:microsoft.com/office/officeart/2005/8/layout/lProcess2"/>
    <dgm:cxn modelId="{0218C00D-48FB-480B-AEF1-03421C63DD1C}" type="presParOf" srcId="{64A3EEA8-0F9F-44C8-B7D9-4079933FA6D9}" destId="{270A9F9F-DFED-4754-B3B3-68138A1FC1D2}" srcOrd="0" destOrd="0" presId="urn:microsoft.com/office/officeart/2005/8/layout/lProcess2"/>
    <dgm:cxn modelId="{FD467A5D-8C26-4658-B26F-BBEE6B9B5BB0}" type="presParOf" srcId="{270A9F9F-DFED-4754-B3B3-68138A1FC1D2}" destId="{2D1EFB03-9251-429E-BAF2-5DF6C274AD47}" srcOrd="0" destOrd="0" presId="urn:microsoft.com/office/officeart/2005/8/layout/lProcess2"/>
    <dgm:cxn modelId="{817A9093-867A-4F4C-9345-D3FEB63E8A3E}" type="presParOf" srcId="{270A9F9F-DFED-4754-B3B3-68138A1FC1D2}" destId="{BC495EEB-B8D2-4E0D-BFA0-9B156DE793F8}" srcOrd="1" destOrd="0" presId="urn:microsoft.com/office/officeart/2005/8/layout/lProcess2"/>
    <dgm:cxn modelId="{59B782F4-5D50-4B06-8394-7970918A313E}" type="presParOf" srcId="{270A9F9F-DFED-4754-B3B3-68138A1FC1D2}" destId="{CFA7A41A-C92D-4EB6-A11F-48FC1731284E}" srcOrd="2" destOrd="0" presId="urn:microsoft.com/office/officeart/2005/8/layout/lProcess2"/>
    <dgm:cxn modelId="{BDF958A2-185C-4551-A94F-CA5A98A30F56}" type="presParOf" srcId="{7759C3F7-A42F-4338-92B7-9FCFB75E4F55}" destId="{F83D34ED-A972-40D0-8FC8-5A08E2DF0D0B}" srcOrd="13" destOrd="0" presId="urn:microsoft.com/office/officeart/2005/8/layout/lProcess2"/>
    <dgm:cxn modelId="{E76D2DAB-33CB-44DC-9C59-D67D286E2124}" type="presParOf" srcId="{7759C3F7-A42F-4338-92B7-9FCFB75E4F55}" destId="{39D879D7-639D-45F5-B472-4D7D4A11CCF1}" srcOrd="14" destOrd="0" presId="urn:microsoft.com/office/officeart/2005/8/layout/lProcess2"/>
    <dgm:cxn modelId="{3368DC03-2CAB-43D4-9741-4469507C60CF}" type="presParOf" srcId="{39D879D7-639D-45F5-B472-4D7D4A11CCF1}" destId="{865A1C44-9088-4BEF-9618-614F92588B18}" srcOrd="0" destOrd="0" presId="urn:microsoft.com/office/officeart/2005/8/layout/lProcess2"/>
    <dgm:cxn modelId="{76FE05FF-3CF2-425F-ABEE-ADBD7CDF1017}" type="presParOf" srcId="{39D879D7-639D-45F5-B472-4D7D4A11CCF1}" destId="{D7BDBD79-FD1F-40FB-B396-9C724093E88E}" srcOrd="1" destOrd="0" presId="urn:microsoft.com/office/officeart/2005/8/layout/lProcess2"/>
    <dgm:cxn modelId="{5E796759-985B-48C3-A781-FB2C36140CA2}" type="presParOf" srcId="{39D879D7-639D-45F5-B472-4D7D4A11CCF1}" destId="{7336DEB5-2F16-43DC-98BD-13B2AA81D006}" srcOrd="2" destOrd="0" presId="urn:microsoft.com/office/officeart/2005/8/layout/lProcess2"/>
    <dgm:cxn modelId="{33064189-C3F4-4472-8CA6-D0C3929E6E4F}" type="presParOf" srcId="{7336DEB5-2F16-43DC-98BD-13B2AA81D006}" destId="{ADD71199-CA5F-4141-810A-816AC63A5A2E}" srcOrd="0" destOrd="0" presId="urn:microsoft.com/office/officeart/2005/8/layout/lProcess2"/>
    <dgm:cxn modelId="{A3980C82-D5EC-4FB4-80CF-B2978EDB235B}" type="presParOf" srcId="{ADD71199-CA5F-4141-810A-816AC63A5A2E}" destId="{0C58C1F4-54FB-4B13-9A97-950422BF78FB}" srcOrd="0" destOrd="0" presId="urn:microsoft.com/office/officeart/2005/8/layout/lProcess2"/>
    <dgm:cxn modelId="{4915E597-1072-467B-A933-8D654701A006}" type="presParOf" srcId="{ADD71199-CA5F-4141-810A-816AC63A5A2E}" destId="{95D823AB-EECA-4DDC-8B19-0EABBABC2ED0}" srcOrd="1" destOrd="0" presId="urn:microsoft.com/office/officeart/2005/8/layout/lProcess2"/>
    <dgm:cxn modelId="{AE736F90-6BF4-400A-A331-FAA3615FD095}" type="presParOf" srcId="{ADD71199-CA5F-4141-810A-816AC63A5A2E}" destId="{413CCAB9-5D7B-4A38-91AA-88DF3DAFC072}" srcOrd="2" destOrd="0" presId="urn:microsoft.com/office/officeart/2005/8/layout/lProcess2"/>
    <dgm:cxn modelId="{0F2B16C7-5575-4939-82B1-BABAF5AF0ABE}" type="presParOf" srcId="{7759C3F7-A42F-4338-92B7-9FCFB75E4F55}" destId="{AD63B201-8E02-4E95-B679-3F9485C02842}" srcOrd="15" destOrd="0" presId="urn:microsoft.com/office/officeart/2005/8/layout/lProcess2"/>
    <dgm:cxn modelId="{761D5FB2-2A50-48FE-B43C-EAD54CFE5A1B}" type="presParOf" srcId="{7759C3F7-A42F-4338-92B7-9FCFB75E4F55}" destId="{B2087140-5E9D-4D6C-B099-27B21FEC2703}" srcOrd="16" destOrd="0" presId="urn:microsoft.com/office/officeart/2005/8/layout/lProcess2"/>
    <dgm:cxn modelId="{EEBE8E85-5AA8-4F33-9D05-E7B60002F17D}" type="presParOf" srcId="{B2087140-5E9D-4D6C-B099-27B21FEC2703}" destId="{26ECD4F6-0B22-4EAC-A4E0-1BE071FAD0EA}" srcOrd="0" destOrd="0" presId="urn:microsoft.com/office/officeart/2005/8/layout/lProcess2"/>
    <dgm:cxn modelId="{BEE42AB0-4608-487D-8E74-805FF1D12B71}" type="presParOf" srcId="{B2087140-5E9D-4D6C-B099-27B21FEC2703}" destId="{824FB4E0-4AA7-43AD-AE8E-AC0FDDF95600}" srcOrd="1" destOrd="0" presId="urn:microsoft.com/office/officeart/2005/8/layout/lProcess2"/>
    <dgm:cxn modelId="{E459A6C7-D211-44E6-BEC1-33486277AD9D}" type="presParOf" srcId="{B2087140-5E9D-4D6C-B099-27B21FEC2703}" destId="{A0B03562-4E43-4C38-80E6-0ECDD708E91E}" srcOrd="2" destOrd="0" presId="urn:microsoft.com/office/officeart/2005/8/layout/lProcess2"/>
    <dgm:cxn modelId="{95C13342-FC16-4E2F-9991-FDB9E9B05873}" type="presParOf" srcId="{A0B03562-4E43-4C38-80E6-0ECDD708E91E}" destId="{53B62120-5867-410A-96E7-3A45E28E2F38}" srcOrd="0" destOrd="0" presId="urn:microsoft.com/office/officeart/2005/8/layout/lProcess2"/>
    <dgm:cxn modelId="{6A7BEA22-9563-449A-927C-5EFF6F3CBE74}" type="presParOf" srcId="{53B62120-5867-410A-96E7-3A45E28E2F38}" destId="{7491E146-4000-4B9E-9675-8211749BD7B3}" srcOrd="0" destOrd="0" presId="urn:microsoft.com/office/officeart/2005/8/layout/lProcess2"/>
    <dgm:cxn modelId="{D27F9E41-8A5F-445D-9AA0-2AA8B17D06A0}" type="presParOf" srcId="{53B62120-5867-410A-96E7-3A45E28E2F38}" destId="{955B3991-F73B-4740-A0FF-8660F790258D}" srcOrd="1" destOrd="0" presId="urn:microsoft.com/office/officeart/2005/8/layout/lProcess2"/>
    <dgm:cxn modelId="{7ADC995D-DCCF-4D93-8D9E-D2D6EA92D23E}" type="presParOf" srcId="{53B62120-5867-410A-96E7-3A45E28E2F38}" destId="{DB910E48-C129-4E0B-B9D1-6806A9BF802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D61DD4-8C7C-4727-AAE2-91993B1CD5EB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C67CEEC-A532-46D8-B214-27B319ADED03}">
      <dgm:prSet phldrT="[Текст]" custT="1"/>
      <dgm:spPr/>
      <dgm:t>
        <a:bodyPr/>
        <a:lstStyle/>
        <a:p>
          <a:pPr algn="l"/>
          <a:r>
            <a:rPr lang="uk-UA" sz="1400" b="1" dirty="0">
              <a:effectLst/>
            </a:rPr>
            <a:t>Інші </a:t>
          </a:r>
          <a:endParaRPr lang="ru-RU" sz="1400" b="1" dirty="0">
            <a:effectLst/>
          </a:endParaRPr>
        </a:p>
      </dgm:t>
    </dgm:pt>
    <dgm:pt modelId="{F0AF5790-1B34-4E85-BCEA-C35709A603F0}" type="parTrans" cxnId="{6F87B696-A77A-4F9D-90DA-1A33C6133567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A6EF0FB3-F434-4BF3-A362-D975EFC3DD06}" type="sibTrans" cxnId="{6F87B696-A77A-4F9D-90DA-1A33C6133567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9F3C824F-F67B-45CF-B699-F8FBD9E934F3}">
      <dgm:prSet phldrT="[Текст]" custT="1"/>
      <dgm:spPr/>
      <dgm:t>
        <a:bodyPr/>
        <a:lstStyle/>
        <a:p>
          <a:r>
            <a:rPr lang="ru-RU" sz="1400" b="1" dirty="0">
              <a:effectLst/>
            </a:rPr>
            <a:t>80,0</a:t>
          </a:r>
        </a:p>
      </dgm:t>
    </dgm:pt>
    <dgm:pt modelId="{66BBCE7D-C0F6-4FDB-821F-AFD798EFC13B}" type="parTrans" cxnId="{B08699C3-AAB4-49E1-BC95-0DEDF39C35A9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0B6DA139-DF78-4B2D-A0B1-24484550D849}" type="sibTrans" cxnId="{B08699C3-AAB4-49E1-BC95-0DEDF39C35A9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F7E7DF95-0C43-431C-929E-DD351049D046}">
      <dgm:prSet phldrT="[Текст]" custT="1"/>
      <dgm:spPr/>
      <dgm:t>
        <a:bodyPr/>
        <a:lstStyle/>
        <a:p>
          <a:r>
            <a:rPr lang="uk-UA" sz="1400" b="1" dirty="0">
              <a:effectLst/>
            </a:rPr>
            <a:t>-</a:t>
          </a:r>
          <a:endParaRPr lang="ru-RU" sz="1400" b="1" dirty="0">
            <a:effectLst/>
          </a:endParaRPr>
        </a:p>
      </dgm:t>
    </dgm:pt>
    <dgm:pt modelId="{126AE297-1DCD-4EA2-9199-31EADA5F1879}" type="parTrans" cxnId="{0260DDCA-81B4-4024-9AD2-1DE4DBC48B39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9E5A824E-25B5-4E38-AA78-DBC4704E1FD8}" type="sibTrans" cxnId="{0260DDCA-81B4-4024-9AD2-1DE4DBC48B39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FCA6AC96-99C1-46C3-A3F9-89B7F3B63701}">
      <dgm:prSet phldrT="[Текст]" custT="1"/>
      <dgm:spPr/>
      <dgm:t>
        <a:bodyPr/>
        <a:lstStyle/>
        <a:p>
          <a:endParaRPr lang="ru-RU" sz="1400" dirty="0">
            <a:solidFill>
              <a:schemeClr val="bg1"/>
            </a:solidFill>
            <a:effectLst/>
          </a:endParaRPr>
        </a:p>
      </dgm:t>
    </dgm:pt>
    <dgm:pt modelId="{BC4E8A6D-A452-48ED-BF8A-97CA47586D25}" type="parTrans" cxnId="{BAAD98DA-E09D-4829-B0F7-5322C385518B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5BAB51DE-4BAE-4E5F-97FD-CAE7B28D67D9}" type="sibTrans" cxnId="{BAAD98DA-E09D-4829-B0F7-5322C385518B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11F7DB50-DED2-4660-8A97-F910007F546C}">
      <dgm:prSet phldrT="[Текст]" custT="1"/>
      <dgm:spPr/>
      <dgm:t>
        <a:bodyPr/>
        <a:lstStyle/>
        <a:p>
          <a:pPr algn="l"/>
          <a:r>
            <a:rPr lang="uk-UA" sz="1400" b="1">
              <a:effectLst/>
            </a:rPr>
            <a:t>Медикаменти </a:t>
          </a:r>
          <a:endParaRPr lang="ru-RU" sz="1400" b="1" dirty="0">
            <a:effectLst/>
          </a:endParaRPr>
        </a:p>
      </dgm:t>
    </dgm:pt>
    <dgm:pt modelId="{DA2E9E11-2AE8-4954-B223-E94C4E963370}" type="parTrans" cxnId="{44ED6689-E9C5-43A1-8352-EC86148A83F2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685D739E-3F9F-49DD-BE8A-0FB0B4165365}" type="sibTrans" cxnId="{44ED6689-E9C5-43A1-8352-EC86148A83F2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DC99DA62-E8A2-4318-9616-F8A5215C3D32}">
      <dgm:prSet phldrT="[Текст]" custT="1"/>
      <dgm:spPr/>
      <dgm:t>
        <a:bodyPr/>
        <a:lstStyle/>
        <a:p>
          <a:pPr algn="l"/>
          <a:r>
            <a:rPr lang="uk-UA" sz="1400" b="1">
              <a:effectLst/>
            </a:rPr>
            <a:t>Харчування </a:t>
          </a:r>
          <a:endParaRPr lang="ru-RU" sz="1400" b="1" dirty="0">
            <a:effectLst/>
          </a:endParaRPr>
        </a:p>
      </dgm:t>
    </dgm:pt>
    <dgm:pt modelId="{0BA8665C-29DF-436D-B382-2460E9F658B5}" type="parTrans" cxnId="{961F35A9-F806-4AB8-BA76-9A3A0E8A5644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4DE35767-5ED9-4780-B2FC-459632F53211}" type="sibTrans" cxnId="{961F35A9-F806-4AB8-BA76-9A3A0E8A5644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70FA4A13-2E1C-42BE-B713-5C4E8E4BD50D}">
      <dgm:prSet phldrT="[Текст]" custT="1"/>
      <dgm:spPr/>
      <dgm:t>
        <a:bodyPr/>
        <a:lstStyle/>
        <a:p>
          <a:pPr algn="l"/>
          <a:r>
            <a:rPr lang="uk-UA" sz="1400" b="1">
              <a:effectLst/>
            </a:rPr>
            <a:t>Енергоносії </a:t>
          </a:r>
          <a:endParaRPr lang="ru-RU" sz="1400" b="1" dirty="0">
            <a:effectLst/>
          </a:endParaRPr>
        </a:p>
      </dgm:t>
    </dgm:pt>
    <dgm:pt modelId="{6B674864-2B06-48D5-9680-FAEB19D7B40F}" type="parTrans" cxnId="{ACA26031-3F47-4FC0-9138-04467A133399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79B58CB4-D1E0-4052-A04F-7B100129D628}" type="sibTrans" cxnId="{ACA26031-3F47-4FC0-9138-04467A133399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C38ECF5D-314E-4178-9EB7-44C56F7A16B1}">
      <dgm:prSet phldrT="[Текст]" custT="1"/>
      <dgm:spPr/>
      <dgm:t>
        <a:bodyPr/>
        <a:lstStyle/>
        <a:p>
          <a:r>
            <a:rPr lang="ru-RU" sz="1400" b="1" dirty="0">
              <a:effectLst/>
            </a:rPr>
            <a:t>216,2</a:t>
          </a:r>
        </a:p>
      </dgm:t>
    </dgm:pt>
    <dgm:pt modelId="{29019CD6-3855-4688-9C3F-D6ADA1999E02}" type="parTrans" cxnId="{2749D389-BD05-45A7-B7F7-09FC33F74424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8FA79DEB-DCA9-4489-8368-2E8D6BFFA401}" type="sibTrans" cxnId="{2749D389-BD05-45A7-B7F7-09FC33F74424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0D32268C-172E-436F-A80D-A2282AA690FF}">
      <dgm:prSet phldrT="[Текст]" custT="1"/>
      <dgm:spPr/>
      <dgm:t>
        <a:bodyPr/>
        <a:lstStyle/>
        <a:p>
          <a:pPr algn="l"/>
          <a:r>
            <a:rPr lang="uk-UA" sz="1400" b="1" dirty="0">
              <a:effectLst/>
            </a:rPr>
            <a:t>Заробітна плата  </a:t>
          </a:r>
          <a:endParaRPr lang="ru-RU" sz="1400" b="1" dirty="0">
            <a:effectLst/>
          </a:endParaRPr>
        </a:p>
      </dgm:t>
    </dgm:pt>
    <dgm:pt modelId="{2D01A116-B7FB-4586-9BA6-0AA35063ABEE}" type="parTrans" cxnId="{1F4766F1-5EE2-4067-ABD5-108AA3208975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4EFCB94E-6035-4C64-A386-7A4F07EDF306}" type="sibTrans" cxnId="{1F4766F1-5EE2-4067-ABD5-108AA3208975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BA017927-12EB-4C39-BEF1-F52D92E6C79D}">
      <dgm:prSet custT="1"/>
      <dgm:spPr/>
      <dgm:t>
        <a:bodyPr/>
        <a:lstStyle/>
        <a:p>
          <a:endParaRPr lang="uk-UA" sz="1400" b="1" dirty="0">
            <a:solidFill>
              <a:schemeClr val="bg1"/>
            </a:solidFill>
            <a:effectLst/>
          </a:endParaRPr>
        </a:p>
      </dgm:t>
    </dgm:pt>
    <dgm:pt modelId="{C42C0C56-7C22-48DD-AFA2-737CE017879D}" type="parTrans" cxnId="{E7B2431B-ED5C-4323-A27D-E9B166B2D5F3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2BB2B162-BDFE-47B5-9406-57BD96E60C00}" type="sibTrans" cxnId="{E7B2431B-ED5C-4323-A27D-E9B166B2D5F3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F27A3AA0-3642-47BC-8057-BC525C4A93C4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400" b="1" dirty="0">
              <a:solidFill>
                <a:srgbClr val="0070C0"/>
              </a:solidFill>
              <a:effectLst/>
            </a:rPr>
            <a:t>Медична субвенція</a:t>
          </a:r>
          <a:endParaRPr lang="ru-RU" sz="1400" b="1" dirty="0">
            <a:solidFill>
              <a:srgbClr val="0070C0"/>
            </a:solidFill>
            <a:effectLst/>
          </a:endParaRPr>
        </a:p>
      </dgm:t>
    </dgm:pt>
    <dgm:pt modelId="{8B6FE5AA-CE53-4FCB-A411-AE087044F174}" type="parTrans" cxnId="{B0DDD940-49F1-478D-9FD0-E0B469ECA74F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B62A3BB6-D57E-4EB4-916A-FFAB7989CF56}" type="sibTrans" cxnId="{B0DDD940-49F1-478D-9FD0-E0B469ECA74F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63C88F28-69A6-42E7-A32D-E55BE6EAE5AC}">
      <dgm:prSet phldrT="[Текст]" custT="1"/>
      <dgm:spPr/>
      <dgm:t>
        <a:bodyPr/>
        <a:lstStyle/>
        <a:p>
          <a:r>
            <a:rPr lang="ru-RU" sz="1400" b="1">
              <a:effectLst/>
            </a:rPr>
            <a:t>622,9</a:t>
          </a:r>
          <a:endParaRPr lang="ru-RU" sz="1400" b="1" dirty="0">
            <a:effectLst/>
          </a:endParaRPr>
        </a:p>
      </dgm:t>
    </dgm:pt>
    <dgm:pt modelId="{CAFAEBE9-2782-4E75-80A3-E9ECB5B45D2C}" type="parTrans" cxnId="{84A178AC-B842-4B8D-98FB-A7BA9DFB33A2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5C43B632-D39F-47F1-9FF9-7CC125E331DE}" type="sibTrans" cxnId="{84A178AC-B842-4B8D-98FB-A7BA9DFB33A2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0AF89DA6-FBE7-4AD4-B7AE-6D93DE7F5F7F}">
      <dgm:prSet phldrT="[Текст]" custT="1"/>
      <dgm:spPr/>
      <dgm:t>
        <a:bodyPr/>
        <a:lstStyle/>
        <a:p>
          <a:r>
            <a:rPr lang="ru-RU" sz="1400" b="1">
              <a:effectLst/>
            </a:rPr>
            <a:t>-</a:t>
          </a:r>
          <a:endParaRPr lang="ru-RU" sz="1400" b="1" dirty="0">
            <a:effectLst/>
          </a:endParaRPr>
        </a:p>
      </dgm:t>
    </dgm:pt>
    <dgm:pt modelId="{E9D5F42F-9DF6-4569-913A-9125B25EF481}" type="parTrans" cxnId="{D01ECD6B-7916-4F3D-8E0F-BC06C6D681FE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7F70B64E-4FB2-4128-8D4B-52CDEE6EA565}" type="sibTrans" cxnId="{D01ECD6B-7916-4F3D-8E0F-BC06C6D681FE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1F480BD0-3B4F-40C4-ADAF-150728A1C82B}">
      <dgm:prSet phldrT="[Текст]" custT="1"/>
      <dgm:spPr/>
      <dgm:t>
        <a:bodyPr/>
        <a:lstStyle/>
        <a:p>
          <a:endParaRPr lang="ru-RU" sz="1400" b="1" dirty="0">
            <a:solidFill>
              <a:schemeClr val="bg1"/>
            </a:solidFill>
            <a:effectLst/>
          </a:endParaRPr>
        </a:p>
      </dgm:t>
    </dgm:pt>
    <dgm:pt modelId="{E59A352A-1E6B-4C32-8E86-35C284E304E2}" type="parTrans" cxnId="{3A3A4A28-E873-4D7C-AA17-5277608A9D81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E10CFE9C-DFD2-4283-9972-8AE822248A22}" type="sibTrans" cxnId="{3A3A4A28-E873-4D7C-AA17-5277608A9D81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E0FF693C-5F1E-41A3-AFE9-A3C276C8C39D}">
      <dgm:prSet phldrT="[Текст]" custT="1"/>
      <dgm:spPr/>
      <dgm:t>
        <a:bodyPr/>
        <a:lstStyle/>
        <a:p>
          <a:r>
            <a:rPr lang="uk-UA" sz="1400" b="1">
              <a:effectLst/>
            </a:rPr>
            <a:t> -</a:t>
          </a:r>
          <a:endParaRPr lang="ru-RU" sz="1400" b="1" dirty="0">
            <a:effectLst/>
          </a:endParaRPr>
        </a:p>
      </dgm:t>
    </dgm:pt>
    <dgm:pt modelId="{7BE60F41-56B7-4BDE-A9D4-120783735376}" type="parTrans" cxnId="{E60A08D7-E930-49A9-A864-5BE086423E2D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10CFB326-3B8B-457C-A98D-3E08D633968A}" type="sibTrans" cxnId="{E60A08D7-E930-49A9-A864-5BE086423E2D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75F42C24-4140-4CDD-940F-FEB2E81C2104}">
      <dgm:prSet phldrT="[Текст]" custT="1"/>
      <dgm:spPr/>
      <dgm:t>
        <a:bodyPr/>
        <a:lstStyle/>
        <a:p>
          <a:r>
            <a:rPr lang="ru-RU" sz="1400" b="1">
              <a:effectLst/>
            </a:rPr>
            <a:t>775,1</a:t>
          </a:r>
          <a:endParaRPr lang="ru-RU" sz="1400" b="1" dirty="0">
            <a:effectLst/>
          </a:endParaRPr>
        </a:p>
      </dgm:t>
    </dgm:pt>
    <dgm:pt modelId="{04D3451F-2B1F-485B-9E64-5D36D928FCF0}" type="parTrans" cxnId="{BFABBD02-6EBF-42E2-AC2A-04FAA9F9FC4E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03EC7F24-DA8E-428C-A081-67E02E1AC359}" type="sibTrans" cxnId="{BFABBD02-6EBF-42E2-AC2A-04FAA9F9FC4E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7F98B2FA-DB08-455E-8C94-75604E096A8D}">
      <dgm:prSet phldrT="[Текст]" custT="1"/>
      <dgm:spPr/>
      <dgm:t>
        <a:bodyPr/>
        <a:lstStyle/>
        <a:p>
          <a:r>
            <a:rPr lang="ru-RU" sz="1400" b="1">
              <a:effectLst/>
            </a:rPr>
            <a:t>-</a:t>
          </a:r>
          <a:endParaRPr lang="ru-RU" sz="1400" b="1" dirty="0">
            <a:effectLst/>
          </a:endParaRPr>
        </a:p>
      </dgm:t>
    </dgm:pt>
    <dgm:pt modelId="{D9B4E059-2741-4D4E-878C-B19517D088C4}" type="parTrans" cxnId="{CB418806-42E3-460F-89CA-0EA273C62C54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72EF0A93-4159-4175-BE1D-D1A8F88F4816}" type="sibTrans" cxnId="{CB418806-42E3-460F-89CA-0EA273C62C54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58A806A3-518E-45B3-AE8F-E13B6EB2714D}">
      <dgm:prSet phldrT="[Текст]" custT="1"/>
      <dgm:spPr/>
      <dgm:t>
        <a:bodyPr/>
        <a:lstStyle/>
        <a:p>
          <a:r>
            <a:rPr lang="ru-RU" sz="1400" b="1">
              <a:effectLst/>
            </a:rPr>
            <a:t>3 333,0</a:t>
          </a:r>
          <a:endParaRPr lang="ru-RU" sz="1400" b="1" dirty="0">
            <a:effectLst/>
          </a:endParaRPr>
        </a:p>
      </dgm:t>
    </dgm:pt>
    <dgm:pt modelId="{587D6580-698B-49ED-ABB1-7A954D8A16E3}" type="parTrans" cxnId="{E0DE4DF6-6C49-410D-874F-00AC1B2672F7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D147B422-7688-4936-A48A-E0EA7AD26231}" type="sibTrans" cxnId="{E0DE4DF6-6C49-410D-874F-00AC1B2672F7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13E8E26D-30E4-435A-B45A-6B848815C594}">
      <dgm:prSet phldrT="[Текст]" custT="1"/>
      <dgm:spPr/>
      <dgm:t>
        <a:bodyPr/>
        <a:lstStyle/>
        <a:p>
          <a:r>
            <a:rPr lang="ru-RU" sz="1400" b="1">
              <a:effectLst/>
            </a:rPr>
            <a:t>951,2</a:t>
          </a:r>
          <a:endParaRPr lang="ru-RU" sz="1400" b="1" dirty="0">
            <a:effectLst/>
          </a:endParaRPr>
        </a:p>
      </dgm:t>
    </dgm:pt>
    <dgm:pt modelId="{0467D6EC-D69F-4A2C-BB32-59DD6C484F41}" type="parTrans" cxnId="{BE76037E-8E7E-4EE6-97E5-F668686C478C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5AC3FA15-06F5-43A9-9623-0A2CA98D341F}" type="sibTrans" cxnId="{BE76037E-8E7E-4EE6-97E5-F668686C478C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770C407E-045B-478C-A787-541586C86F11}">
      <dgm:prSet phldrT="[Текст]" custT="1"/>
      <dgm:spPr/>
      <dgm:t>
        <a:bodyPr/>
        <a:lstStyle/>
        <a:p>
          <a:r>
            <a:rPr lang="ru-RU" sz="1400" b="1">
              <a:effectLst/>
            </a:rPr>
            <a:t>13 429,1</a:t>
          </a:r>
          <a:endParaRPr lang="ru-RU" sz="1400" b="1" dirty="0">
            <a:effectLst/>
          </a:endParaRPr>
        </a:p>
      </dgm:t>
    </dgm:pt>
    <dgm:pt modelId="{03156047-5D50-40AE-875E-C5B1609D5CE1}" type="parTrans" cxnId="{68B63D00-6EF6-4F96-96A1-979AF15668BB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DECE7C03-486E-4737-861A-A29D70E0EE52}" type="sibTrans" cxnId="{68B63D00-6EF6-4F96-96A1-979AF15668BB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3B918C5B-6C9A-4C2C-BA43-C4926CFE4B1D}">
      <dgm:prSet phldrT="[Текст]" custT="1"/>
      <dgm:spPr/>
      <dgm:t>
        <a:bodyPr/>
        <a:lstStyle/>
        <a:p>
          <a:endParaRPr lang="ru-RU" sz="1400" b="1" dirty="0">
            <a:solidFill>
              <a:schemeClr val="bg1"/>
            </a:solidFill>
            <a:effectLst/>
          </a:endParaRPr>
        </a:p>
      </dgm:t>
    </dgm:pt>
    <dgm:pt modelId="{B7BA667D-4C70-415B-8CA9-7EC4207EDC92}" type="parTrans" cxnId="{C5460668-8FB2-409D-95CB-555EFE57C55F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1B91884E-33B4-443A-82DD-1F60559AFC81}" type="sibTrans" cxnId="{C5460668-8FB2-409D-95CB-555EFE57C55F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32727BA6-A39C-44AC-8B38-3C7D2900E055}">
      <dgm:prSet phldrT="[Текст]" custT="1"/>
      <dgm:spPr/>
      <dgm:t>
        <a:bodyPr/>
        <a:lstStyle/>
        <a:p>
          <a:pPr algn="r"/>
          <a:r>
            <a:rPr lang="ru-RU" sz="1400" b="1">
              <a:effectLst/>
            </a:rPr>
            <a:t>обладнання</a:t>
          </a:r>
          <a:endParaRPr lang="ru-RU" sz="1400" b="1" dirty="0">
            <a:effectLst/>
          </a:endParaRPr>
        </a:p>
      </dgm:t>
    </dgm:pt>
    <dgm:pt modelId="{81167FA5-0BFB-46A0-BF1A-0D2840C13E0C}" type="parTrans" cxnId="{221D57DA-740E-4A61-BE3B-E23C32C6B35C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67967AF2-2F52-4146-817A-1F754F8FEB60}" type="sibTrans" cxnId="{221D57DA-740E-4A61-BE3B-E23C32C6B35C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EDEF63A7-CDA5-4ABB-B962-B036304F17FD}">
      <dgm:prSet phldrT="[Текст]" custT="1"/>
      <dgm:spPr/>
      <dgm:t>
        <a:bodyPr/>
        <a:lstStyle/>
        <a:p>
          <a:pPr algn="r"/>
          <a:r>
            <a:rPr lang="uk-UA" sz="1400" b="1">
              <a:effectLst/>
            </a:rPr>
            <a:t>кап. ремонти</a:t>
          </a:r>
          <a:endParaRPr lang="ru-RU" sz="1400" b="1" dirty="0">
            <a:effectLst/>
          </a:endParaRPr>
        </a:p>
      </dgm:t>
    </dgm:pt>
    <dgm:pt modelId="{16C9DD3C-C2D8-4BD0-9363-EB2723443310}" type="parTrans" cxnId="{D8824CF2-4113-43B0-95E2-0D6163AAEB78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8CB95328-7B91-454D-BF53-7F1F5F8A1CF8}" type="sibTrans" cxnId="{D8824CF2-4113-43B0-95E2-0D6163AAEB78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BBFB7838-A0CB-494E-9041-6A3047B3EB2C}">
      <dgm:prSet phldrT="[Текст]" custT="1"/>
      <dgm:spPr/>
      <dgm:t>
        <a:bodyPr/>
        <a:lstStyle/>
        <a:p>
          <a:pPr algn="l"/>
          <a:r>
            <a:rPr lang="ru-RU" sz="1400" b="1" dirty="0" err="1">
              <a:effectLst/>
            </a:rPr>
            <a:t>Інсуліни</a:t>
          </a:r>
          <a:r>
            <a:rPr lang="ru-RU" sz="1400" b="1" dirty="0">
              <a:effectLst/>
            </a:rPr>
            <a:t>, </a:t>
          </a:r>
          <a:r>
            <a:rPr lang="ru-RU" sz="1400" b="1" dirty="0" err="1">
              <a:effectLst/>
            </a:rPr>
            <a:t>витратні</a:t>
          </a:r>
          <a:endParaRPr lang="ru-RU" sz="1400" b="1" dirty="0">
            <a:effectLst/>
          </a:endParaRPr>
        </a:p>
      </dgm:t>
    </dgm:pt>
    <dgm:pt modelId="{26402352-4D2F-4CF9-A364-7986E69586BD}" type="parTrans" cxnId="{CA834580-0874-49F9-A153-BE132D5A57DD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C2422139-341E-4E95-855F-464614D9E579}" type="sibTrans" cxnId="{CA834580-0874-49F9-A153-BE132D5A57DD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E306C84A-617E-4FEF-BFB1-B13532AB54A5}">
      <dgm:prSet phldrT="[Текст]" custT="1"/>
      <dgm:spPr/>
      <dgm:t>
        <a:bodyPr/>
        <a:lstStyle/>
        <a:p>
          <a:r>
            <a:rPr lang="uk-UA" sz="1400" b="1">
              <a:effectLst/>
            </a:rPr>
            <a:t>4 238,6</a:t>
          </a:r>
          <a:endParaRPr lang="ru-RU" sz="1400" b="1" dirty="0">
            <a:effectLst/>
          </a:endParaRPr>
        </a:p>
      </dgm:t>
    </dgm:pt>
    <dgm:pt modelId="{1BDDBDF0-6059-492F-9A14-07A08E259AB4}" type="parTrans" cxnId="{D4450033-9FE9-47C8-8E97-833E8F8CA981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84A4525F-B485-4504-B640-D61AE3A3C568}" type="sibTrans" cxnId="{D4450033-9FE9-47C8-8E97-833E8F8CA981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C03E3ECA-E884-4030-B654-23CB988A4E41}">
      <dgm:prSet phldrT="[Текст]" custT="1"/>
      <dgm:spPr/>
      <dgm:t>
        <a:bodyPr/>
        <a:lstStyle/>
        <a:p>
          <a:r>
            <a:rPr lang="uk-UA" sz="1400" b="1">
              <a:effectLst/>
            </a:rPr>
            <a:t>9 190,5</a:t>
          </a:r>
          <a:endParaRPr lang="ru-RU" sz="1400" b="1" dirty="0">
            <a:effectLst/>
          </a:endParaRPr>
        </a:p>
      </dgm:t>
    </dgm:pt>
    <dgm:pt modelId="{847DCDAB-BFB5-4F8F-A41F-7EB37F2AE215}" type="parTrans" cxnId="{86E97C03-0B11-4B42-BB9B-C2E38DAB834A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36CE7038-F091-4133-805C-C0192018DB7D}" type="sibTrans" cxnId="{86E97C03-0B11-4B42-BB9B-C2E38DAB834A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CF986422-AAB2-495A-9A7F-1D857CEF0457}">
      <dgm:prSet phldrT="[Текст]" custT="1"/>
      <dgm:spPr/>
      <dgm:t>
        <a:bodyPr/>
        <a:lstStyle/>
        <a:p>
          <a:r>
            <a:rPr lang="uk-UA" sz="1400" b="1">
              <a:effectLst/>
            </a:rPr>
            <a:t>-</a:t>
          </a:r>
          <a:endParaRPr lang="ru-RU" sz="1400" b="1" dirty="0">
            <a:effectLst/>
          </a:endParaRPr>
        </a:p>
      </dgm:t>
    </dgm:pt>
    <dgm:pt modelId="{4B440C75-1419-4B94-816C-5CC19824AA5C}" type="parTrans" cxnId="{F4332D1B-B76D-4E37-9127-BF81CBBC3BE4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70FBB753-B2EA-4B6E-A7E7-F56884B31F7D}" type="sibTrans" cxnId="{F4332D1B-B76D-4E37-9127-BF81CBBC3BE4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EBE6B20A-9739-450A-ABA0-14C65ED772C2}">
      <dgm:prSet phldrT="[Текст]" custT="1"/>
      <dgm:spPr/>
      <dgm:t>
        <a:bodyPr/>
        <a:lstStyle/>
        <a:p>
          <a:endParaRPr lang="ru-RU" sz="1400" b="1" dirty="0">
            <a:solidFill>
              <a:schemeClr val="bg1"/>
            </a:solidFill>
            <a:effectLst/>
          </a:endParaRPr>
        </a:p>
      </dgm:t>
    </dgm:pt>
    <dgm:pt modelId="{1D251D17-5EA9-4CD0-957D-E684E93FF8DF}" type="parTrans" cxnId="{EAFF1ED8-85C2-4381-A855-134AB8B75027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225725B1-F80D-4392-8129-CC9A1572F25F}" type="sibTrans" cxnId="{EAFF1ED8-85C2-4381-A855-134AB8B75027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F7238DBA-60C2-49D6-9237-6D0B56AC4DB5}">
      <dgm:prSet phldrT="[Текст]" custT="1"/>
      <dgm:spPr/>
      <dgm:t>
        <a:bodyPr/>
        <a:lstStyle/>
        <a:p>
          <a:r>
            <a:rPr lang="ru-RU" sz="1400" b="1" dirty="0">
              <a:effectLst/>
            </a:rPr>
            <a:t>41 756,6</a:t>
          </a:r>
        </a:p>
      </dgm:t>
    </dgm:pt>
    <dgm:pt modelId="{F1DD901A-242F-4573-B3A0-8FB107F23F9B}" type="parTrans" cxnId="{E731DE9A-6975-465D-8DDE-FE4D9CD548CB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CAA76A1C-B76A-4CC9-B871-9AE5F085A591}" type="sibTrans" cxnId="{E731DE9A-6975-465D-8DDE-FE4D9CD548CB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EF99DE31-F84B-4A7C-B257-643AE1FFF14D}">
      <dgm:prSet phldrT="[Текст]" custT="1"/>
      <dgm:spPr/>
      <dgm:t>
        <a:bodyPr/>
        <a:lstStyle/>
        <a:p>
          <a:r>
            <a:rPr lang="ru-RU" sz="1400" b="1">
              <a:effectLst/>
            </a:rPr>
            <a:t>1 858,9</a:t>
          </a:r>
          <a:endParaRPr lang="ru-RU" sz="1400" b="1" dirty="0">
            <a:effectLst/>
          </a:endParaRPr>
        </a:p>
      </dgm:t>
    </dgm:pt>
    <dgm:pt modelId="{82E9BD5B-CB67-49A3-A309-0DE58C2CF70F}" type="parTrans" cxnId="{09449EBC-F988-4324-A1CB-4753CF2D78E7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C3DFDB05-9914-49AC-AFC7-24E706041426}" type="sibTrans" cxnId="{09449EBC-F988-4324-A1CB-4753CF2D78E7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6D5E11FF-066E-45CC-8A98-C5210210147C}">
      <dgm:prSet phldrT="[Текст]" custT="1"/>
      <dgm:spPr/>
      <dgm:t>
        <a:bodyPr/>
        <a:lstStyle/>
        <a:p>
          <a:r>
            <a:rPr lang="ru-RU" sz="1400" b="1" dirty="0">
              <a:effectLst/>
            </a:rPr>
            <a:t>666,5</a:t>
          </a:r>
        </a:p>
      </dgm:t>
    </dgm:pt>
    <dgm:pt modelId="{4E7D7A63-15BE-49DE-925D-3DF1CFFF73F5}" type="parTrans" cxnId="{E97E7310-93AE-4996-86E2-EC360317E206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B008D88C-DB79-4B46-975E-6F62765BDCDE}" type="sibTrans" cxnId="{E97E7310-93AE-4996-86E2-EC360317E206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7C6B6E46-7A09-4DBC-9239-9F56CF4389A5}">
      <dgm:prSet phldrT="[Текст]" custT="1"/>
      <dgm:spPr/>
      <dgm:t>
        <a:bodyPr/>
        <a:lstStyle/>
        <a:p>
          <a:r>
            <a:rPr lang="uk-UA" sz="1400" b="1">
              <a:effectLst/>
            </a:rPr>
            <a:t>-</a:t>
          </a:r>
          <a:endParaRPr lang="ru-RU" sz="1400" b="1" dirty="0">
            <a:effectLst/>
          </a:endParaRPr>
        </a:p>
      </dgm:t>
    </dgm:pt>
    <dgm:pt modelId="{9BCAD3E3-92EE-44E7-9758-8915D20FB4C3}" type="parTrans" cxnId="{F210A104-469F-49B3-A533-DD6A31A4511D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2917C8E5-1F2B-4416-BF9E-C6F6394A8470}" type="sibTrans" cxnId="{F210A104-469F-49B3-A533-DD6A31A4511D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9015622A-A269-466D-9BC9-AEECC225F663}">
      <dgm:prSet phldrT="[Текст]" custT="1"/>
      <dgm:spPr/>
      <dgm:t>
        <a:bodyPr/>
        <a:lstStyle/>
        <a:p>
          <a:r>
            <a:rPr lang="ru-RU" sz="1400" b="1" dirty="0">
              <a:effectLst/>
            </a:rPr>
            <a:t>725,3</a:t>
          </a:r>
        </a:p>
      </dgm:t>
    </dgm:pt>
    <dgm:pt modelId="{16C10112-CFBB-495D-84CB-FC49D3B31E5A}" type="parTrans" cxnId="{16C8FC6B-EF02-4D4E-8E1F-CDE6D3055252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7657C474-07BB-498E-96CA-86572227A617}" type="sibTrans" cxnId="{16C8FC6B-EF02-4D4E-8E1F-CDE6D3055252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0A01D9F3-FC1E-4CD6-AC64-54EEEA2053FE}">
      <dgm:prSet phldrT="[Текст]" custT="1"/>
      <dgm:spPr/>
      <dgm:t>
        <a:bodyPr/>
        <a:lstStyle/>
        <a:p>
          <a:r>
            <a:rPr lang="uk-UA" sz="1400" b="1" dirty="0">
              <a:effectLst/>
            </a:rPr>
            <a:t>-</a:t>
          </a:r>
          <a:endParaRPr lang="ru-RU" sz="1400" b="1" dirty="0">
            <a:effectLst/>
          </a:endParaRPr>
        </a:p>
      </dgm:t>
    </dgm:pt>
    <dgm:pt modelId="{33D93504-A93B-4D5E-9021-5498C63482B8}" type="parTrans" cxnId="{3C4BB8DB-C760-4065-8C7B-6745F05ACA73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66BA5137-0C25-4B1D-BCE0-8A74DB713AE2}" type="sibTrans" cxnId="{3C4BB8DB-C760-4065-8C7B-6745F05ACA73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A2A0D49E-00A9-4083-AB35-2371F1E5DCB2}">
      <dgm:prSet phldrT="[Текст]" custT="1"/>
      <dgm:spPr/>
      <dgm:t>
        <a:bodyPr/>
        <a:lstStyle/>
        <a:p>
          <a:r>
            <a:rPr lang="uk-UA" sz="1400" b="1" dirty="0">
              <a:effectLst/>
            </a:rPr>
            <a:t>572,0</a:t>
          </a:r>
          <a:endParaRPr lang="ru-RU" sz="1400" b="1" dirty="0">
            <a:effectLst/>
          </a:endParaRPr>
        </a:p>
      </dgm:t>
    </dgm:pt>
    <dgm:pt modelId="{6EAC6CA8-85DC-4DE6-B77C-B19A71516DBA}" type="parTrans" cxnId="{062A9B63-B11E-4BE6-96F1-596AE5AA723E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94A475EB-F162-49AD-8C20-1EA95C887046}" type="sibTrans" cxnId="{062A9B63-B11E-4BE6-96F1-596AE5AA723E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0F46ED28-C98F-4D5F-9060-E49EFDFCC759}">
      <dgm:prSet phldrT="[Текст]" custT="1"/>
      <dgm:spPr/>
      <dgm:t>
        <a:bodyPr/>
        <a:lstStyle/>
        <a:p>
          <a:r>
            <a:rPr lang="uk-UA" sz="1400" b="1" dirty="0">
              <a:effectLst/>
            </a:rPr>
            <a:t>-</a:t>
          </a:r>
          <a:endParaRPr lang="ru-RU" sz="1400" b="1" dirty="0">
            <a:effectLst/>
          </a:endParaRPr>
        </a:p>
      </dgm:t>
    </dgm:pt>
    <dgm:pt modelId="{D920AAD9-CB2C-4E30-BA95-9E6EF53F2B52}" type="parTrans" cxnId="{4CAAD5AC-BD25-4723-B316-F79C2308152F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52999A85-AB37-406D-A879-A4807865EE6A}" type="sibTrans" cxnId="{4CAAD5AC-BD25-4723-B316-F79C2308152F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0452B640-DF03-406F-B280-BBBAB1126C48}">
      <dgm:prSet phldrT="[Текст]" custT="1"/>
      <dgm:spPr/>
      <dgm:t>
        <a:bodyPr/>
        <a:lstStyle/>
        <a:p>
          <a:pPr algn="l"/>
          <a:r>
            <a:rPr lang="uk-UA" sz="1400" b="1">
              <a:effectLst/>
            </a:rPr>
            <a:t>Кап. видатки:</a:t>
          </a:r>
          <a:endParaRPr lang="ru-RU" sz="1400" b="1" dirty="0">
            <a:effectLst/>
          </a:endParaRPr>
        </a:p>
      </dgm:t>
    </dgm:pt>
    <dgm:pt modelId="{799A665D-C2A1-45A5-87A8-2D8F96698810}" type="sibTrans" cxnId="{845B6D40-536C-4AE5-BD4E-E5C6605FD712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101802D3-6F4E-43D2-AD71-49B736C0D36F}" type="parTrans" cxnId="{845B6D40-536C-4AE5-BD4E-E5C6605FD712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E22B5B30-654E-4A7D-8292-4BF70F693AA6}">
      <dgm:prSet phldrT="[Текст]" custT="1"/>
      <dgm:spPr/>
      <dgm:t>
        <a:bodyPr/>
        <a:lstStyle/>
        <a:p>
          <a:pPr algn="l"/>
          <a:endParaRPr lang="ru-RU" sz="1400" b="1" dirty="0">
            <a:solidFill>
              <a:schemeClr val="bg1"/>
            </a:solidFill>
            <a:effectLst/>
          </a:endParaRPr>
        </a:p>
      </dgm:t>
    </dgm:pt>
    <dgm:pt modelId="{0AE2B140-53DD-4F09-9E10-CF9DFA23288C}" type="parTrans" cxnId="{2D7FFC3C-BDFE-47B5-87CF-423894C8D96F}">
      <dgm:prSet/>
      <dgm:spPr/>
      <dgm:t>
        <a:bodyPr/>
        <a:lstStyle/>
        <a:p>
          <a:endParaRPr lang="ru-RU" sz="1800">
            <a:effectLst/>
          </a:endParaRPr>
        </a:p>
      </dgm:t>
    </dgm:pt>
    <dgm:pt modelId="{DA0AFDE1-0127-4D0E-A337-B9FB57CAFBDD}" type="sibTrans" cxnId="{2D7FFC3C-BDFE-47B5-87CF-423894C8D96F}">
      <dgm:prSet/>
      <dgm:spPr/>
      <dgm:t>
        <a:bodyPr/>
        <a:lstStyle/>
        <a:p>
          <a:endParaRPr lang="ru-RU" sz="1800">
            <a:effectLst/>
          </a:endParaRPr>
        </a:p>
      </dgm:t>
    </dgm:pt>
    <dgm:pt modelId="{676B8719-A05D-4D85-88F5-1EA4AFBA8D53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400" b="1" dirty="0">
              <a:solidFill>
                <a:srgbClr val="0070C0"/>
              </a:solidFill>
              <a:effectLst/>
            </a:rPr>
            <a:t>Міський бюджет</a:t>
          </a:r>
          <a:endParaRPr lang="ru-RU" sz="1400" b="1" dirty="0">
            <a:solidFill>
              <a:srgbClr val="0070C0"/>
            </a:solidFill>
            <a:effectLst/>
          </a:endParaRPr>
        </a:p>
      </dgm:t>
    </dgm:pt>
    <dgm:pt modelId="{9AAB3A2E-7903-49A1-8BCE-8693D62A56FD}" type="parTrans" cxnId="{FB3F1017-9CFC-4A1A-9910-DAAB83A23028}">
      <dgm:prSet/>
      <dgm:spPr/>
      <dgm:t>
        <a:bodyPr/>
        <a:lstStyle/>
        <a:p>
          <a:endParaRPr lang="ru-RU" sz="1800">
            <a:effectLst/>
          </a:endParaRPr>
        </a:p>
      </dgm:t>
    </dgm:pt>
    <dgm:pt modelId="{D0BCC689-7F88-485E-81A4-5935B1BE2B48}" type="sibTrans" cxnId="{FB3F1017-9CFC-4A1A-9910-DAAB83A23028}">
      <dgm:prSet/>
      <dgm:spPr/>
      <dgm:t>
        <a:bodyPr/>
        <a:lstStyle/>
        <a:p>
          <a:endParaRPr lang="ru-RU" sz="1800">
            <a:effectLst/>
          </a:endParaRPr>
        </a:p>
      </dgm:t>
    </dgm:pt>
    <dgm:pt modelId="{77F02AE5-DBF3-4DEA-8CFB-2A54FD020BA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400" b="1">
              <a:solidFill>
                <a:srgbClr val="0070C0"/>
              </a:solidFill>
              <a:effectLst/>
            </a:rPr>
            <a:t>Медична субвенція</a:t>
          </a:r>
          <a:endParaRPr lang="ru-RU" sz="1400" b="1" dirty="0">
            <a:solidFill>
              <a:srgbClr val="0070C0"/>
            </a:solidFill>
            <a:effectLst/>
          </a:endParaRPr>
        </a:p>
      </dgm:t>
    </dgm:pt>
    <dgm:pt modelId="{9EC14990-7389-4E96-BB31-2624142C1724}" type="parTrans" cxnId="{4F233E9F-8EF2-43E3-A152-E201E23DBCB9}">
      <dgm:prSet/>
      <dgm:spPr/>
      <dgm:t>
        <a:bodyPr/>
        <a:lstStyle/>
        <a:p>
          <a:endParaRPr lang="ru-RU" sz="1800">
            <a:effectLst/>
          </a:endParaRPr>
        </a:p>
      </dgm:t>
    </dgm:pt>
    <dgm:pt modelId="{BF69FB6C-9DA3-44AE-93CA-6C4098D705EE}" type="sibTrans" cxnId="{4F233E9F-8EF2-43E3-A152-E201E23DBCB9}">
      <dgm:prSet/>
      <dgm:spPr/>
      <dgm:t>
        <a:bodyPr/>
        <a:lstStyle/>
        <a:p>
          <a:endParaRPr lang="ru-RU" sz="1800">
            <a:effectLst/>
          </a:endParaRPr>
        </a:p>
      </dgm:t>
    </dgm:pt>
    <dgm:pt modelId="{375C14FB-B12E-4635-AC3F-D370D1BE36B9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400" b="1">
              <a:solidFill>
                <a:srgbClr val="0070C0"/>
              </a:solidFill>
              <a:effectLst/>
            </a:rPr>
            <a:t>Міський бюджет</a:t>
          </a:r>
          <a:endParaRPr lang="ru-RU" sz="1400" b="1" dirty="0">
            <a:solidFill>
              <a:srgbClr val="0070C0"/>
            </a:solidFill>
            <a:effectLst/>
          </a:endParaRPr>
        </a:p>
      </dgm:t>
    </dgm:pt>
    <dgm:pt modelId="{A61A2864-1A4D-4EB4-8DB4-A3F41992C7EE}" type="parTrans" cxnId="{BE40609E-BF7F-4B7D-B8E8-6A6FED701D30}">
      <dgm:prSet/>
      <dgm:spPr/>
      <dgm:t>
        <a:bodyPr/>
        <a:lstStyle/>
        <a:p>
          <a:endParaRPr lang="ru-RU" sz="1800">
            <a:effectLst/>
          </a:endParaRPr>
        </a:p>
      </dgm:t>
    </dgm:pt>
    <dgm:pt modelId="{E7A2EFFC-FC8C-4F51-AB1A-E425FB1FBD03}" type="sibTrans" cxnId="{BE40609E-BF7F-4B7D-B8E8-6A6FED701D30}">
      <dgm:prSet/>
      <dgm:spPr/>
      <dgm:t>
        <a:bodyPr/>
        <a:lstStyle/>
        <a:p>
          <a:endParaRPr lang="ru-RU" sz="1800">
            <a:effectLst/>
          </a:endParaRPr>
        </a:p>
      </dgm:t>
    </dgm:pt>
    <dgm:pt modelId="{A6C90500-4723-4059-A07D-9556900634C1}">
      <dgm:prSet phldrT="[Текст]" custT="1"/>
      <dgm:spPr/>
      <dgm:t>
        <a:bodyPr/>
        <a:lstStyle/>
        <a:p>
          <a:r>
            <a:rPr lang="uk-UA" sz="1400" b="1">
              <a:effectLst/>
            </a:rPr>
            <a:t>492,0</a:t>
          </a:r>
          <a:endParaRPr lang="ru-RU" sz="1400" b="1" dirty="0">
            <a:effectLst/>
          </a:endParaRPr>
        </a:p>
      </dgm:t>
    </dgm:pt>
    <dgm:pt modelId="{42CF4553-D7E6-41DE-AD15-F99B2964A3D0}" type="sibTrans" cxnId="{DCA6392E-A6DD-4FAF-8236-CCF234CFC24C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E850672C-E90F-44BD-B12F-89DA2A68FF25}" type="parTrans" cxnId="{DCA6392E-A6DD-4FAF-8236-CCF234CFC24C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2CC6240E-88C1-473D-B425-43881DD6325B}">
      <dgm:prSet phldrT="[Текст]" custT="1"/>
      <dgm:spPr/>
      <dgm:t>
        <a:bodyPr/>
        <a:lstStyle/>
        <a:p>
          <a:r>
            <a:rPr lang="uk-UA" sz="1400" b="1">
              <a:effectLst/>
            </a:rPr>
            <a:t>-</a:t>
          </a:r>
          <a:endParaRPr lang="ru-RU" sz="1400" b="1" dirty="0">
            <a:effectLst/>
          </a:endParaRPr>
        </a:p>
      </dgm:t>
    </dgm:pt>
    <dgm:pt modelId="{23DFB826-EFF1-4E1A-96B9-5F47BF37143A}" type="sibTrans" cxnId="{487A0965-6CCF-4373-992F-7968CC9AA82C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A48E5526-A9C2-4CE5-99EE-984D3B238666}" type="parTrans" cxnId="{487A0965-6CCF-4373-992F-7968CC9AA82C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EB888AE7-5379-4974-9FE0-C29EA0701CE1}">
      <dgm:prSet phldrT="[Текст]" custT="1"/>
      <dgm:spPr/>
      <dgm:t>
        <a:bodyPr/>
        <a:lstStyle/>
        <a:p>
          <a:r>
            <a:rPr lang="uk-UA" sz="1400" b="1">
              <a:effectLst/>
            </a:rPr>
            <a:t>-</a:t>
          </a:r>
          <a:endParaRPr lang="ru-RU" sz="1400" b="1" dirty="0">
            <a:effectLst/>
          </a:endParaRPr>
        </a:p>
      </dgm:t>
    </dgm:pt>
    <dgm:pt modelId="{833702F4-8B93-4660-BD6C-C55BDF94423B}" type="sibTrans" cxnId="{EB562DAB-0029-44D0-B4AF-C02286E04296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3A6C8A3E-13BF-442E-9000-8B2262ACAB7A}" type="parTrans" cxnId="{EB562DAB-0029-44D0-B4AF-C02286E04296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0DAC9960-01AD-44A3-AF72-B5B8A07B84FE}">
      <dgm:prSet phldrT="[Текст]" custT="1"/>
      <dgm:spPr/>
      <dgm:t>
        <a:bodyPr/>
        <a:lstStyle/>
        <a:p>
          <a:r>
            <a:rPr lang="uk-UA" sz="1400" b="1">
              <a:effectLst/>
            </a:rPr>
            <a:t>-</a:t>
          </a:r>
          <a:endParaRPr lang="ru-RU" sz="1400" b="1" dirty="0">
            <a:effectLst/>
          </a:endParaRPr>
        </a:p>
      </dgm:t>
    </dgm:pt>
    <dgm:pt modelId="{55AA0EA9-5331-4B64-8A09-10E314465E8B}" type="sibTrans" cxnId="{F88FD524-1F1A-4D76-BF4D-7C15277C3360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0C17DA3E-8213-44FC-8288-8806EF9A274A}" type="parTrans" cxnId="{F88FD524-1F1A-4D76-BF4D-7C15277C3360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AB569ED8-B55C-425F-AD7D-F93D211CE2C7}">
      <dgm:prSet phldrT="[Текст]" custT="1"/>
      <dgm:spPr/>
      <dgm:t>
        <a:bodyPr/>
        <a:lstStyle/>
        <a:p>
          <a:r>
            <a:rPr lang="uk-UA" sz="1400" b="1">
              <a:effectLst/>
            </a:rPr>
            <a:t>400,5</a:t>
          </a:r>
          <a:endParaRPr lang="ru-RU" sz="1400" b="1" dirty="0">
            <a:effectLst/>
          </a:endParaRPr>
        </a:p>
      </dgm:t>
    </dgm:pt>
    <dgm:pt modelId="{6FC8A885-7BF1-4C2F-B7EE-507C5D83C101}" type="sibTrans" cxnId="{37A5BA48-48C2-43E5-BB21-C8E2B751EEA6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2E8C351F-7339-420E-A14E-3D097BB1017F}" type="parTrans" cxnId="{37A5BA48-48C2-43E5-BB21-C8E2B751EEA6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D8F8E57B-8A20-4DC1-A396-AD79ED16D019}">
      <dgm:prSet phldrT="[Текст]" custT="1"/>
      <dgm:spPr/>
      <dgm:t>
        <a:bodyPr/>
        <a:lstStyle/>
        <a:p>
          <a:r>
            <a:rPr lang="ru-RU" sz="1400" b="1">
              <a:effectLst/>
            </a:rPr>
            <a:t>1 724,8</a:t>
          </a:r>
          <a:endParaRPr lang="ru-RU" sz="1400" b="1" dirty="0">
            <a:effectLst/>
          </a:endParaRPr>
        </a:p>
      </dgm:t>
    </dgm:pt>
    <dgm:pt modelId="{CC402AF4-D201-4E68-B069-DC7EE7DBFD7F}" type="sibTrans" cxnId="{74A4384D-76F9-43A2-AAC9-C5D81A778F0A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10644FE3-E4DE-4ACB-8680-E05D35F1994F}" type="parTrans" cxnId="{74A4384D-76F9-43A2-AAC9-C5D81A778F0A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FC179B74-1453-4C73-9DFE-E2D34970B9C8}">
      <dgm:prSet phldrT="[Текст]" custT="1"/>
      <dgm:spPr/>
      <dgm:t>
        <a:bodyPr/>
        <a:lstStyle/>
        <a:p>
          <a:r>
            <a:rPr lang="ru-RU" sz="1400" b="1">
              <a:effectLst/>
            </a:rPr>
            <a:t>38 418,0</a:t>
          </a:r>
          <a:endParaRPr lang="ru-RU" sz="1400" b="1" dirty="0">
            <a:effectLst/>
          </a:endParaRPr>
        </a:p>
      </dgm:t>
    </dgm:pt>
    <dgm:pt modelId="{4CFCC45E-B80E-4499-A77F-F7C440CBF1DE}" type="sibTrans" cxnId="{2BDF1FEA-F0C2-4D6F-9C27-C424F018AAA1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1BD92C81-9796-4DA4-A70A-6350A6DDD3A3}" type="parTrans" cxnId="{2BDF1FEA-F0C2-4D6F-9C27-C424F018AAA1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0C51151D-A10F-493C-8E49-9EF733DCD48B}">
      <dgm:prSet phldrT="[Текст]" custT="1"/>
      <dgm:spPr>
        <a:solidFill>
          <a:srgbClr val="FFFF00"/>
        </a:solidFill>
      </dgm:spPr>
      <dgm:t>
        <a:bodyPr/>
        <a:lstStyle/>
        <a:p>
          <a:pPr algn="l"/>
          <a:r>
            <a:rPr lang="ru-RU" sz="1400" b="1" dirty="0">
              <a:solidFill>
                <a:srgbClr val="0070C0"/>
              </a:solidFill>
              <a:effectLst/>
            </a:rPr>
            <a:t>ВСЬОГО</a:t>
          </a:r>
        </a:p>
      </dgm:t>
    </dgm:pt>
    <dgm:pt modelId="{06506F39-45BD-44FC-91DF-65CAA49390B4}" type="parTrans" cxnId="{33D8A82C-F243-4F17-9FFE-59B5B75F3C36}">
      <dgm:prSet/>
      <dgm:spPr/>
      <dgm:t>
        <a:bodyPr/>
        <a:lstStyle/>
        <a:p>
          <a:endParaRPr lang="uk-UA" sz="1800">
            <a:effectLst/>
          </a:endParaRPr>
        </a:p>
      </dgm:t>
    </dgm:pt>
    <dgm:pt modelId="{BB4B27BD-940F-49A4-BD85-2FA3783591D8}" type="sibTrans" cxnId="{33D8A82C-F243-4F17-9FFE-59B5B75F3C36}">
      <dgm:prSet/>
      <dgm:spPr/>
      <dgm:t>
        <a:bodyPr/>
        <a:lstStyle/>
        <a:p>
          <a:endParaRPr lang="uk-UA" sz="1800">
            <a:effectLst/>
          </a:endParaRPr>
        </a:p>
      </dgm:t>
    </dgm:pt>
    <dgm:pt modelId="{0FBF6E35-6A60-4DAA-BC28-BEE46284C4B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dirty="0">
              <a:solidFill>
                <a:srgbClr val="0070C0"/>
              </a:solidFill>
              <a:effectLst/>
            </a:rPr>
            <a:t>41 658,2</a:t>
          </a:r>
        </a:p>
      </dgm:t>
    </dgm:pt>
    <dgm:pt modelId="{DDFD6243-1D2B-4B3D-9069-3853CE6950D8}" type="parTrans" cxnId="{46B2E536-75B9-4AE7-869D-90D127DEB336}">
      <dgm:prSet/>
      <dgm:spPr/>
      <dgm:t>
        <a:bodyPr/>
        <a:lstStyle/>
        <a:p>
          <a:endParaRPr lang="uk-UA" sz="1800">
            <a:effectLst/>
          </a:endParaRPr>
        </a:p>
      </dgm:t>
    </dgm:pt>
    <dgm:pt modelId="{054E5A34-A227-4605-A905-1BA3C25FB331}" type="sibTrans" cxnId="{46B2E536-75B9-4AE7-869D-90D127DEB336}">
      <dgm:prSet/>
      <dgm:spPr/>
      <dgm:t>
        <a:bodyPr/>
        <a:lstStyle/>
        <a:p>
          <a:endParaRPr lang="uk-UA" sz="1800">
            <a:effectLst/>
          </a:endParaRPr>
        </a:p>
      </dgm:t>
    </dgm:pt>
    <dgm:pt modelId="{848A87FB-F17E-43B1-B60F-DD86B8B7EFBA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400" b="1" dirty="0">
              <a:solidFill>
                <a:srgbClr val="0070C0"/>
              </a:solidFill>
              <a:effectLst/>
            </a:rPr>
            <a:t>18 488,4</a:t>
          </a:r>
          <a:endParaRPr lang="ru-RU" sz="1400" b="1" dirty="0">
            <a:solidFill>
              <a:srgbClr val="0070C0"/>
            </a:solidFill>
            <a:effectLst/>
          </a:endParaRPr>
        </a:p>
      </dgm:t>
    </dgm:pt>
    <dgm:pt modelId="{3A89FC02-5D5E-4B56-A856-B3EC1FC1F0AE}" type="parTrans" cxnId="{BB19AD0E-6DAA-490D-AE36-21AF59BFC9A3}">
      <dgm:prSet/>
      <dgm:spPr/>
      <dgm:t>
        <a:bodyPr/>
        <a:lstStyle/>
        <a:p>
          <a:endParaRPr lang="uk-UA" sz="1800">
            <a:effectLst/>
          </a:endParaRPr>
        </a:p>
      </dgm:t>
    </dgm:pt>
    <dgm:pt modelId="{71F027E4-6055-44DF-A355-6C618EA8753D}" type="sibTrans" cxnId="{BB19AD0E-6DAA-490D-AE36-21AF59BFC9A3}">
      <dgm:prSet/>
      <dgm:spPr/>
      <dgm:t>
        <a:bodyPr/>
        <a:lstStyle/>
        <a:p>
          <a:endParaRPr lang="uk-UA" sz="1800">
            <a:effectLst/>
          </a:endParaRPr>
        </a:p>
      </dgm:t>
    </dgm:pt>
    <dgm:pt modelId="{5EAEA7F9-5F33-42B2-9D15-4A078AB88B6B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dirty="0">
              <a:solidFill>
                <a:srgbClr val="0070C0"/>
              </a:solidFill>
              <a:effectLst/>
            </a:rPr>
            <a:t>46 153,2</a:t>
          </a:r>
        </a:p>
      </dgm:t>
    </dgm:pt>
    <dgm:pt modelId="{22AB85AA-BD47-41A6-A776-7EC6275BFFBD}" type="parTrans" cxnId="{9455F574-667E-4AAF-BB03-F0216CA3C97E}">
      <dgm:prSet/>
      <dgm:spPr/>
      <dgm:t>
        <a:bodyPr/>
        <a:lstStyle/>
        <a:p>
          <a:endParaRPr lang="uk-UA" sz="1800">
            <a:effectLst/>
          </a:endParaRPr>
        </a:p>
      </dgm:t>
    </dgm:pt>
    <dgm:pt modelId="{71C38B81-548F-454B-8E43-3C23B06B60DD}" type="sibTrans" cxnId="{9455F574-667E-4AAF-BB03-F0216CA3C97E}">
      <dgm:prSet/>
      <dgm:spPr/>
      <dgm:t>
        <a:bodyPr/>
        <a:lstStyle/>
        <a:p>
          <a:endParaRPr lang="uk-UA" sz="1800">
            <a:effectLst/>
          </a:endParaRPr>
        </a:p>
      </dgm:t>
    </dgm:pt>
    <dgm:pt modelId="{403C2D08-E1EA-4A71-9074-1B5E461ADCCE}">
      <dgm:prSet phldrT="[Текст]"/>
      <dgm:spPr/>
      <dgm:t>
        <a:bodyPr/>
        <a:lstStyle/>
        <a:p>
          <a:r>
            <a:rPr lang="ru-RU" b="1" dirty="0">
              <a:effectLst/>
            </a:rPr>
            <a:t>573,9</a:t>
          </a:r>
        </a:p>
      </dgm:t>
    </dgm:pt>
    <dgm:pt modelId="{CAA77F05-8568-42F9-B218-B444B95D3EA3}" type="parTrans" cxnId="{C6913C11-E43C-465E-A29B-6804E6BE395B}">
      <dgm:prSet/>
      <dgm:spPr/>
      <dgm:t>
        <a:bodyPr/>
        <a:lstStyle/>
        <a:p>
          <a:endParaRPr lang="uk-UA">
            <a:effectLst/>
          </a:endParaRPr>
        </a:p>
      </dgm:t>
    </dgm:pt>
    <dgm:pt modelId="{1C62955E-E11C-45D5-9E60-CCB94CB00BA2}" type="sibTrans" cxnId="{C6913C11-E43C-465E-A29B-6804E6BE395B}">
      <dgm:prSet/>
      <dgm:spPr/>
      <dgm:t>
        <a:bodyPr/>
        <a:lstStyle/>
        <a:p>
          <a:endParaRPr lang="uk-UA">
            <a:effectLst/>
          </a:endParaRPr>
        </a:p>
      </dgm:t>
    </dgm:pt>
    <dgm:pt modelId="{69C9BDA5-F8EC-4F73-8662-BDF81A61AE01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dirty="0">
              <a:solidFill>
                <a:srgbClr val="0070C0"/>
              </a:solidFill>
              <a:effectLst/>
            </a:rPr>
            <a:t>11 640,1</a:t>
          </a:r>
        </a:p>
      </dgm:t>
    </dgm:pt>
    <dgm:pt modelId="{4D15F35D-5CAF-4868-A911-6333940389A4}" type="sibTrans" cxnId="{D4B8D0E6-C897-4700-90EA-8366F9F3FE14}">
      <dgm:prSet/>
      <dgm:spPr/>
      <dgm:t>
        <a:bodyPr/>
        <a:lstStyle/>
        <a:p>
          <a:endParaRPr lang="uk-UA" sz="1800">
            <a:effectLst/>
          </a:endParaRPr>
        </a:p>
      </dgm:t>
    </dgm:pt>
    <dgm:pt modelId="{A54573D4-6B2C-4C17-B630-90D6D38D5D2B}" type="parTrans" cxnId="{D4B8D0E6-C897-4700-90EA-8366F9F3FE14}">
      <dgm:prSet/>
      <dgm:spPr/>
      <dgm:t>
        <a:bodyPr/>
        <a:lstStyle/>
        <a:p>
          <a:endParaRPr lang="uk-UA" sz="1800">
            <a:effectLst/>
          </a:endParaRPr>
        </a:p>
      </dgm:t>
    </dgm:pt>
    <dgm:pt modelId="{4C93FADB-1768-4949-9B7F-389F7D1F67AA}">
      <dgm:prSet phldrT="[Текст]" custT="1"/>
      <dgm:spPr/>
      <dgm:t>
        <a:bodyPr/>
        <a:lstStyle/>
        <a:p>
          <a:r>
            <a:rPr lang="uk-UA" sz="1400" b="1" dirty="0">
              <a:effectLst/>
            </a:rPr>
            <a:t>1 371,3</a:t>
          </a:r>
          <a:endParaRPr lang="ru-RU" sz="1400" b="1" dirty="0">
            <a:effectLst/>
          </a:endParaRPr>
        </a:p>
      </dgm:t>
    </dgm:pt>
    <dgm:pt modelId="{66019E23-C0ED-4BF2-AEC3-5A878DE5438C}" type="sibTrans" cxnId="{9319B390-1011-4E9F-A0DC-EFB0202550A9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F0CD9D18-C079-441B-A537-3F8D6FC87206}" type="parTrans" cxnId="{9319B390-1011-4E9F-A0DC-EFB0202550A9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020EC68B-A1A4-487A-BDE4-175A30AF9232}">
      <dgm:prSet phldrT="[Текст]" custT="1"/>
      <dgm:spPr/>
      <dgm:t>
        <a:bodyPr/>
        <a:lstStyle/>
        <a:p>
          <a:r>
            <a:rPr lang="uk-UA" sz="1400" b="1" dirty="0">
              <a:effectLst/>
            </a:rPr>
            <a:t>4 928,8</a:t>
          </a:r>
          <a:endParaRPr lang="ru-RU" sz="1400" b="1" dirty="0">
            <a:effectLst/>
          </a:endParaRPr>
        </a:p>
      </dgm:t>
    </dgm:pt>
    <dgm:pt modelId="{BBAE9A09-07A5-4524-9681-5A892D35F90C}" type="sibTrans" cxnId="{290A1E2E-9B01-4B5E-8DE5-6F93E5EF4E9D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4ED92D7A-D454-4A21-89A3-3576D9C399F3}" type="parTrans" cxnId="{290A1E2E-9B01-4B5E-8DE5-6F93E5EF4E9D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437E468C-7EE8-4226-9C52-1F65279494C2}">
      <dgm:prSet phldrT="[Текст]" custT="1"/>
      <dgm:spPr/>
      <dgm:t>
        <a:bodyPr/>
        <a:lstStyle/>
        <a:p>
          <a:r>
            <a:rPr lang="uk-UA" sz="1400" b="1" dirty="0">
              <a:effectLst/>
            </a:rPr>
            <a:t>169,2</a:t>
          </a:r>
          <a:endParaRPr lang="ru-RU" sz="1400" b="1" dirty="0">
            <a:effectLst/>
          </a:endParaRPr>
        </a:p>
      </dgm:t>
    </dgm:pt>
    <dgm:pt modelId="{9E45D7D4-C1E9-42AD-88AF-9EA26570AE00}" type="sibTrans" cxnId="{617A4C9D-44AA-4B94-9E7D-E3179DD02652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D21FBBEF-3AFE-44A0-90C8-47DC219FBB64}" type="parTrans" cxnId="{617A4C9D-44AA-4B94-9E7D-E3179DD02652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1678D3F5-71E2-4CCA-B62A-7905E4E1DAB9}">
      <dgm:prSet phldrT="[Текст]" custT="1"/>
      <dgm:spPr/>
      <dgm:t>
        <a:bodyPr/>
        <a:lstStyle/>
        <a:p>
          <a:r>
            <a:rPr lang="ru-RU" sz="1400" b="1" dirty="0">
              <a:effectLst/>
            </a:rPr>
            <a:t>5 098,0</a:t>
          </a:r>
        </a:p>
      </dgm:t>
    </dgm:pt>
    <dgm:pt modelId="{0D9A6196-7759-4002-B38D-046FE8B37F3F}" type="sibTrans" cxnId="{0FB13A47-CF7C-4941-B1C1-1858E3BA940F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F741939B-5EDC-4C59-9BF6-DA35276874A8}" type="parTrans" cxnId="{0FB13A47-CF7C-4941-B1C1-1858E3BA940F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B414D771-561F-439E-8DA1-0500F0DC8A42}">
      <dgm:prSet phldrT="[Текст]" custT="1"/>
      <dgm:spPr/>
      <dgm:t>
        <a:bodyPr/>
        <a:lstStyle/>
        <a:p>
          <a:r>
            <a:rPr lang="ru-RU" sz="1400" b="1" dirty="0">
              <a:effectLst/>
            </a:rPr>
            <a:t>816,8</a:t>
          </a:r>
        </a:p>
      </dgm:t>
    </dgm:pt>
    <dgm:pt modelId="{1B3C07DC-3671-4BBF-9F6D-A4D1C49BDC8E}" type="sibTrans" cxnId="{AAB758E4-BAB4-4654-A722-A864A1AD9191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CB5A66E5-7A3E-4A55-AAE4-54DDEBC9C7E9}" type="parTrans" cxnId="{AAB758E4-BAB4-4654-A722-A864A1AD9191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4802C5AB-E104-47DC-A443-A6576ED1AD9E}">
      <dgm:prSet phldrT="[Текст]" custT="1"/>
      <dgm:spPr/>
      <dgm:t>
        <a:bodyPr/>
        <a:lstStyle/>
        <a:p>
          <a:r>
            <a:rPr lang="ru-RU" sz="1400" b="1" dirty="0">
              <a:effectLst/>
            </a:rPr>
            <a:t>4 057,8</a:t>
          </a:r>
        </a:p>
      </dgm:t>
    </dgm:pt>
    <dgm:pt modelId="{A5C36CBE-FCF6-4C44-8979-A7E0264DCBF1}" type="sibTrans" cxnId="{C6CB1713-BB61-43AD-A560-AE5DB8D9B1BB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CD380D89-02A7-408B-9850-F0F833033938}" type="parTrans" cxnId="{C6CB1713-BB61-43AD-A560-AE5DB8D9B1BB}">
      <dgm:prSet/>
      <dgm:spPr/>
      <dgm:t>
        <a:bodyPr/>
        <a:lstStyle/>
        <a:p>
          <a:endParaRPr lang="ru-RU" sz="1800">
            <a:solidFill>
              <a:schemeClr val="bg1"/>
            </a:solidFill>
            <a:effectLst/>
          </a:endParaRPr>
        </a:p>
      </dgm:t>
    </dgm:pt>
    <dgm:pt modelId="{0B241382-6515-417C-AE46-A6EC452ABBDD}" type="pres">
      <dgm:prSet presAssocID="{A1D61DD4-8C7C-4727-AAE2-91993B1CD5EB}" presName="theList" presStyleCnt="0">
        <dgm:presLayoutVars>
          <dgm:dir/>
          <dgm:animLvl val="lvl"/>
          <dgm:resizeHandles val="exact"/>
        </dgm:presLayoutVars>
      </dgm:prSet>
      <dgm:spPr/>
    </dgm:pt>
    <dgm:pt modelId="{23976AF8-1624-4A76-B899-4260400CFD77}" type="pres">
      <dgm:prSet presAssocID="{FCA6AC96-99C1-46C3-A3F9-89B7F3B63701}" presName="compNode" presStyleCnt="0"/>
      <dgm:spPr/>
    </dgm:pt>
    <dgm:pt modelId="{8B5F5B7D-0798-4594-A2C6-484684AD5918}" type="pres">
      <dgm:prSet presAssocID="{FCA6AC96-99C1-46C3-A3F9-89B7F3B63701}" presName="aNode" presStyleLbl="bgShp" presStyleIdx="0" presStyleCnt="5" custScaleX="52360" custLinFactNeighborX="1856" custLinFactNeighborY="-1341"/>
      <dgm:spPr/>
    </dgm:pt>
    <dgm:pt modelId="{0124C824-4CC9-477E-8849-24735FDFE267}" type="pres">
      <dgm:prSet presAssocID="{FCA6AC96-99C1-46C3-A3F9-89B7F3B63701}" presName="textNode" presStyleLbl="bgShp" presStyleIdx="0" presStyleCnt="5"/>
      <dgm:spPr/>
    </dgm:pt>
    <dgm:pt modelId="{6AE3FA8B-D0DD-4569-8F3E-35CB06D44DFE}" type="pres">
      <dgm:prSet presAssocID="{FCA6AC96-99C1-46C3-A3F9-89B7F3B63701}" presName="compChildNode" presStyleCnt="0"/>
      <dgm:spPr/>
    </dgm:pt>
    <dgm:pt modelId="{B24EFF2A-5630-4007-B68D-8FE05627687C}" type="pres">
      <dgm:prSet presAssocID="{FCA6AC96-99C1-46C3-A3F9-89B7F3B63701}" presName="theInnerList" presStyleCnt="0"/>
      <dgm:spPr/>
    </dgm:pt>
    <dgm:pt modelId="{17EF2C11-D074-42CF-95AD-E27E105E9306}" type="pres">
      <dgm:prSet presAssocID="{E22B5B30-654E-4A7D-8292-4BF70F693AA6}" presName="childNode" presStyleLbl="node1" presStyleIdx="0" presStyleCnt="55" custScaleX="57430">
        <dgm:presLayoutVars>
          <dgm:bulletEnabled val="1"/>
        </dgm:presLayoutVars>
      </dgm:prSet>
      <dgm:spPr/>
    </dgm:pt>
    <dgm:pt modelId="{51B28FB8-8470-4673-9236-F1F131BB1CD9}" type="pres">
      <dgm:prSet presAssocID="{E22B5B30-654E-4A7D-8292-4BF70F693AA6}" presName="aSpace2" presStyleCnt="0"/>
      <dgm:spPr/>
    </dgm:pt>
    <dgm:pt modelId="{5BF908ED-49A4-48E0-8267-B3A5F8A3AB5B}" type="pres">
      <dgm:prSet presAssocID="{0D32268C-172E-436F-A80D-A2282AA690FF}" presName="childNode" presStyleLbl="node1" presStyleIdx="1" presStyleCnt="55" custScaleX="57545" custScaleY="87679">
        <dgm:presLayoutVars>
          <dgm:bulletEnabled val="1"/>
        </dgm:presLayoutVars>
      </dgm:prSet>
      <dgm:spPr/>
    </dgm:pt>
    <dgm:pt modelId="{7F1E0C73-9C66-42E3-834D-A91E3F948468}" type="pres">
      <dgm:prSet presAssocID="{0D32268C-172E-436F-A80D-A2282AA690FF}" presName="aSpace2" presStyleCnt="0"/>
      <dgm:spPr/>
    </dgm:pt>
    <dgm:pt modelId="{027F493F-7924-438A-9E95-1694C9861BFA}" type="pres">
      <dgm:prSet presAssocID="{11F7DB50-DED2-4660-8A97-F910007F546C}" presName="childNode" presStyleLbl="node1" presStyleIdx="2" presStyleCnt="55" custScaleX="58021" custScaleY="87823">
        <dgm:presLayoutVars>
          <dgm:bulletEnabled val="1"/>
        </dgm:presLayoutVars>
      </dgm:prSet>
      <dgm:spPr/>
    </dgm:pt>
    <dgm:pt modelId="{0CD944D7-29CD-4B44-AEC1-147F3C9F6BAE}" type="pres">
      <dgm:prSet presAssocID="{11F7DB50-DED2-4660-8A97-F910007F546C}" presName="aSpace2" presStyleCnt="0"/>
      <dgm:spPr/>
    </dgm:pt>
    <dgm:pt modelId="{BC4AF511-B958-42BB-B4E9-A6DF575E2C58}" type="pres">
      <dgm:prSet presAssocID="{DC99DA62-E8A2-4318-9616-F8A5215C3D32}" presName="childNode" presStyleLbl="node1" presStyleIdx="3" presStyleCnt="55" custScaleX="57545">
        <dgm:presLayoutVars>
          <dgm:bulletEnabled val="1"/>
        </dgm:presLayoutVars>
      </dgm:prSet>
      <dgm:spPr/>
    </dgm:pt>
    <dgm:pt modelId="{C0A6F8F0-8EC3-4E17-BE01-A11FA4F5A5BA}" type="pres">
      <dgm:prSet presAssocID="{DC99DA62-E8A2-4318-9616-F8A5215C3D32}" presName="aSpace2" presStyleCnt="0"/>
      <dgm:spPr/>
    </dgm:pt>
    <dgm:pt modelId="{D276B0F8-CBC8-4179-B7A7-7919432192DD}" type="pres">
      <dgm:prSet presAssocID="{70FA4A13-2E1C-42BE-B713-5C4E8E4BD50D}" presName="childNode" presStyleLbl="node1" presStyleIdx="4" presStyleCnt="55" custScaleX="57545">
        <dgm:presLayoutVars>
          <dgm:bulletEnabled val="1"/>
        </dgm:presLayoutVars>
      </dgm:prSet>
      <dgm:spPr/>
    </dgm:pt>
    <dgm:pt modelId="{3F39ED2F-FD77-4851-A2A9-63D5FA62AC3C}" type="pres">
      <dgm:prSet presAssocID="{70FA4A13-2E1C-42BE-B713-5C4E8E4BD50D}" presName="aSpace2" presStyleCnt="0"/>
      <dgm:spPr/>
    </dgm:pt>
    <dgm:pt modelId="{F40E3589-D7F2-4CEB-B443-06EFFD995954}" type="pres">
      <dgm:prSet presAssocID="{0C67CEEC-A532-46D8-B214-27B319ADED03}" presName="childNode" presStyleLbl="node1" presStyleIdx="5" presStyleCnt="55" custScaleX="57545">
        <dgm:presLayoutVars>
          <dgm:bulletEnabled val="1"/>
        </dgm:presLayoutVars>
      </dgm:prSet>
      <dgm:spPr/>
    </dgm:pt>
    <dgm:pt modelId="{FD7EBCE0-C18F-45E0-9869-7E857F251B74}" type="pres">
      <dgm:prSet presAssocID="{0C67CEEC-A532-46D8-B214-27B319ADED03}" presName="aSpace2" presStyleCnt="0"/>
      <dgm:spPr/>
    </dgm:pt>
    <dgm:pt modelId="{BE114A7B-30E5-4700-AEA7-127C3AA989A4}" type="pres">
      <dgm:prSet presAssocID="{0452B640-DF03-406F-B280-BBBAB1126C48}" presName="childNode" presStyleLbl="node1" presStyleIdx="6" presStyleCnt="55" custScaleX="57545">
        <dgm:presLayoutVars>
          <dgm:bulletEnabled val="1"/>
        </dgm:presLayoutVars>
      </dgm:prSet>
      <dgm:spPr/>
    </dgm:pt>
    <dgm:pt modelId="{77E36177-50AE-4B57-9CFE-24C8C5403CAC}" type="pres">
      <dgm:prSet presAssocID="{0452B640-DF03-406F-B280-BBBAB1126C48}" presName="aSpace2" presStyleCnt="0"/>
      <dgm:spPr/>
    </dgm:pt>
    <dgm:pt modelId="{988884A2-128E-449B-A0E0-A4DA1207860D}" type="pres">
      <dgm:prSet presAssocID="{32727BA6-A39C-44AC-8B38-3C7D2900E055}" presName="childNode" presStyleLbl="node1" presStyleIdx="7" presStyleCnt="55" custScaleX="58021">
        <dgm:presLayoutVars>
          <dgm:bulletEnabled val="1"/>
        </dgm:presLayoutVars>
      </dgm:prSet>
      <dgm:spPr/>
    </dgm:pt>
    <dgm:pt modelId="{38622270-7DC9-4396-9879-BD7EB7C66FCE}" type="pres">
      <dgm:prSet presAssocID="{32727BA6-A39C-44AC-8B38-3C7D2900E055}" presName="aSpace2" presStyleCnt="0"/>
      <dgm:spPr/>
    </dgm:pt>
    <dgm:pt modelId="{B2CCB469-DA7F-4A8F-8120-F5C671130548}" type="pres">
      <dgm:prSet presAssocID="{EDEF63A7-CDA5-4ABB-B962-B036304F17FD}" presName="childNode" presStyleLbl="node1" presStyleIdx="8" presStyleCnt="55" custScaleX="58083">
        <dgm:presLayoutVars>
          <dgm:bulletEnabled val="1"/>
        </dgm:presLayoutVars>
      </dgm:prSet>
      <dgm:spPr/>
    </dgm:pt>
    <dgm:pt modelId="{E7188B6C-8A6A-47B2-8451-29D293FF20A3}" type="pres">
      <dgm:prSet presAssocID="{EDEF63A7-CDA5-4ABB-B962-B036304F17FD}" presName="aSpace2" presStyleCnt="0"/>
      <dgm:spPr/>
    </dgm:pt>
    <dgm:pt modelId="{AFAC3025-139B-45E8-A80F-6E040B3835E3}" type="pres">
      <dgm:prSet presAssocID="{BBFB7838-A0CB-494E-9041-6A3047B3EB2C}" presName="childNode" presStyleLbl="node1" presStyleIdx="9" presStyleCnt="55" custScaleX="57545">
        <dgm:presLayoutVars>
          <dgm:bulletEnabled val="1"/>
        </dgm:presLayoutVars>
      </dgm:prSet>
      <dgm:spPr/>
    </dgm:pt>
    <dgm:pt modelId="{33BC1EF2-E708-41BB-89BB-F882D660025A}" type="pres">
      <dgm:prSet presAssocID="{BBFB7838-A0CB-494E-9041-6A3047B3EB2C}" presName="aSpace2" presStyleCnt="0"/>
      <dgm:spPr/>
    </dgm:pt>
    <dgm:pt modelId="{3B107510-5661-4CC8-8210-BDD293E17FFF}" type="pres">
      <dgm:prSet presAssocID="{0C51151D-A10F-493C-8E49-9EF733DCD48B}" presName="childNode" presStyleLbl="node1" presStyleIdx="10" presStyleCnt="55" custScaleX="58083">
        <dgm:presLayoutVars>
          <dgm:bulletEnabled val="1"/>
        </dgm:presLayoutVars>
      </dgm:prSet>
      <dgm:spPr/>
    </dgm:pt>
    <dgm:pt modelId="{28DDFDED-1D36-4D82-A42E-C2962782863D}" type="pres">
      <dgm:prSet presAssocID="{FCA6AC96-99C1-46C3-A3F9-89B7F3B63701}" presName="aSpace" presStyleCnt="0"/>
      <dgm:spPr/>
    </dgm:pt>
    <dgm:pt modelId="{CFE2A2A6-B78C-47D7-9D22-EA9DE76D6143}" type="pres">
      <dgm:prSet presAssocID="{3B918C5B-6C9A-4C2C-BA43-C4926CFE4B1D}" presName="compNode" presStyleCnt="0"/>
      <dgm:spPr/>
    </dgm:pt>
    <dgm:pt modelId="{2AAF3265-B43D-4621-A4DF-3EFB41A61B23}" type="pres">
      <dgm:prSet presAssocID="{3B918C5B-6C9A-4C2C-BA43-C4926CFE4B1D}" presName="aNode" presStyleLbl="bgShp" presStyleIdx="1" presStyleCnt="5" custScaleX="60707"/>
      <dgm:spPr/>
    </dgm:pt>
    <dgm:pt modelId="{B2F18737-ABB0-4DFA-86DA-B2B800F00B9B}" type="pres">
      <dgm:prSet presAssocID="{3B918C5B-6C9A-4C2C-BA43-C4926CFE4B1D}" presName="textNode" presStyleLbl="bgShp" presStyleIdx="1" presStyleCnt="5"/>
      <dgm:spPr/>
    </dgm:pt>
    <dgm:pt modelId="{D7C82873-C5AA-4660-859C-D09A8E93F33C}" type="pres">
      <dgm:prSet presAssocID="{3B918C5B-6C9A-4C2C-BA43-C4926CFE4B1D}" presName="compChildNode" presStyleCnt="0"/>
      <dgm:spPr/>
    </dgm:pt>
    <dgm:pt modelId="{2978B3EA-0C49-4D4D-B365-E4DF93E1A7EE}" type="pres">
      <dgm:prSet presAssocID="{3B918C5B-6C9A-4C2C-BA43-C4926CFE4B1D}" presName="theInnerList" presStyleCnt="0"/>
      <dgm:spPr/>
    </dgm:pt>
    <dgm:pt modelId="{566747CB-C436-4E41-B7C7-FC056AC639F9}" type="pres">
      <dgm:prSet presAssocID="{F27A3AA0-3642-47BC-8057-BC525C4A93C4}" presName="childNode" presStyleLbl="node1" presStyleIdx="11" presStyleCnt="55" custScaleX="65262">
        <dgm:presLayoutVars>
          <dgm:bulletEnabled val="1"/>
        </dgm:presLayoutVars>
      </dgm:prSet>
      <dgm:spPr/>
    </dgm:pt>
    <dgm:pt modelId="{1298131B-B7CB-40C3-9E47-735B1F48B9BE}" type="pres">
      <dgm:prSet presAssocID="{F27A3AA0-3642-47BC-8057-BC525C4A93C4}" presName="aSpace2" presStyleCnt="0"/>
      <dgm:spPr/>
    </dgm:pt>
    <dgm:pt modelId="{5BAD3F4F-2F61-417C-A197-CCB5544C5701}" type="pres">
      <dgm:prSet presAssocID="{FC179B74-1453-4C73-9DFE-E2D34970B9C8}" presName="childNode" presStyleLbl="node1" presStyleIdx="12" presStyleCnt="55" custScaleX="65262" custLinFactNeighborY="-1263">
        <dgm:presLayoutVars>
          <dgm:bulletEnabled val="1"/>
        </dgm:presLayoutVars>
      </dgm:prSet>
      <dgm:spPr/>
    </dgm:pt>
    <dgm:pt modelId="{264348DB-987C-462A-AF48-F1796A125631}" type="pres">
      <dgm:prSet presAssocID="{FC179B74-1453-4C73-9DFE-E2D34970B9C8}" presName="aSpace2" presStyleCnt="0"/>
      <dgm:spPr/>
    </dgm:pt>
    <dgm:pt modelId="{0931F4FB-29AE-4EE6-B41F-7065744E6DAC}" type="pres">
      <dgm:prSet presAssocID="{D8F8E57B-8A20-4DC1-A396-AD79ED16D019}" presName="childNode" presStyleLbl="node1" presStyleIdx="13" presStyleCnt="55" custScaleX="65262">
        <dgm:presLayoutVars>
          <dgm:bulletEnabled val="1"/>
        </dgm:presLayoutVars>
      </dgm:prSet>
      <dgm:spPr/>
    </dgm:pt>
    <dgm:pt modelId="{C391D0AE-D286-4B62-91F6-DDD9070575A7}" type="pres">
      <dgm:prSet presAssocID="{D8F8E57B-8A20-4DC1-A396-AD79ED16D019}" presName="aSpace2" presStyleCnt="0"/>
      <dgm:spPr/>
    </dgm:pt>
    <dgm:pt modelId="{DE4E0304-0FC1-42B8-A00E-435B83D29DBF}" type="pres">
      <dgm:prSet presAssocID="{63C88F28-69A6-42E7-A32D-E55BE6EAE5AC}" presName="childNode" presStyleLbl="node1" presStyleIdx="14" presStyleCnt="55" custScaleX="65262">
        <dgm:presLayoutVars>
          <dgm:bulletEnabled val="1"/>
        </dgm:presLayoutVars>
      </dgm:prSet>
      <dgm:spPr/>
    </dgm:pt>
    <dgm:pt modelId="{3EE5B0A2-ED78-4681-8D37-32989A186DF4}" type="pres">
      <dgm:prSet presAssocID="{63C88F28-69A6-42E7-A32D-E55BE6EAE5AC}" presName="aSpace2" presStyleCnt="0"/>
      <dgm:spPr/>
    </dgm:pt>
    <dgm:pt modelId="{78674F7A-D866-4765-890C-929FBB39BD34}" type="pres">
      <dgm:prSet presAssocID="{0AF89DA6-FBE7-4AD4-B7AE-6D93DE7F5F7F}" presName="childNode" presStyleLbl="node1" presStyleIdx="15" presStyleCnt="55" custScaleX="65262">
        <dgm:presLayoutVars>
          <dgm:bulletEnabled val="1"/>
        </dgm:presLayoutVars>
      </dgm:prSet>
      <dgm:spPr/>
    </dgm:pt>
    <dgm:pt modelId="{6B12D74E-03CD-43AF-9111-E79D4D649EA0}" type="pres">
      <dgm:prSet presAssocID="{0AF89DA6-FBE7-4AD4-B7AE-6D93DE7F5F7F}" presName="aSpace2" presStyleCnt="0"/>
      <dgm:spPr/>
    </dgm:pt>
    <dgm:pt modelId="{2540637E-6945-4B1B-A6AF-9277740873C9}" type="pres">
      <dgm:prSet presAssocID="{AB569ED8-B55C-425F-AD7D-F93D211CE2C7}" presName="childNode" presStyleLbl="node1" presStyleIdx="16" presStyleCnt="55" custScaleX="65262">
        <dgm:presLayoutVars>
          <dgm:bulletEnabled val="1"/>
        </dgm:presLayoutVars>
      </dgm:prSet>
      <dgm:spPr/>
    </dgm:pt>
    <dgm:pt modelId="{EFF897E7-02D8-42D3-B907-E605713CC966}" type="pres">
      <dgm:prSet presAssocID="{AB569ED8-B55C-425F-AD7D-F93D211CE2C7}" presName="aSpace2" presStyleCnt="0"/>
      <dgm:spPr/>
    </dgm:pt>
    <dgm:pt modelId="{99C1B9D0-5F9E-4979-A28A-27E51415ED2E}" type="pres">
      <dgm:prSet presAssocID="{0DAC9960-01AD-44A3-AF72-B5B8A07B84FE}" presName="childNode" presStyleLbl="node1" presStyleIdx="17" presStyleCnt="55" custScaleX="65262">
        <dgm:presLayoutVars>
          <dgm:bulletEnabled val="1"/>
        </dgm:presLayoutVars>
      </dgm:prSet>
      <dgm:spPr/>
    </dgm:pt>
    <dgm:pt modelId="{A63606A6-9505-4445-ADD4-30A0F326492F}" type="pres">
      <dgm:prSet presAssocID="{0DAC9960-01AD-44A3-AF72-B5B8A07B84FE}" presName="aSpace2" presStyleCnt="0"/>
      <dgm:spPr/>
    </dgm:pt>
    <dgm:pt modelId="{5400E848-8173-4525-A692-87B6CDA6B6EF}" type="pres">
      <dgm:prSet presAssocID="{EB888AE7-5379-4974-9FE0-C29EA0701CE1}" presName="childNode" presStyleLbl="node1" presStyleIdx="18" presStyleCnt="55" custScaleX="65262">
        <dgm:presLayoutVars>
          <dgm:bulletEnabled val="1"/>
        </dgm:presLayoutVars>
      </dgm:prSet>
      <dgm:spPr/>
    </dgm:pt>
    <dgm:pt modelId="{97F3FC4C-DE72-4480-B65A-752D7834F681}" type="pres">
      <dgm:prSet presAssocID="{EB888AE7-5379-4974-9FE0-C29EA0701CE1}" presName="aSpace2" presStyleCnt="0"/>
      <dgm:spPr/>
    </dgm:pt>
    <dgm:pt modelId="{19685DE1-E6B9-4176-B9E2-9061D50068D1}" type="pres">
      <dgm:prSet presAssocID="{2CC6240E-88C1-473D-B425-43881DD6325B}" presName="childNode" presStyleLbl="node1" presStyleIdx="19" presStyleCnt="55" custScaleX="65262">
        <dgm:presLayoutVars>
          <dgm:bulletEnabled val="1"/>
        </dgm:presLayoutVars>
      </dgm:prSet>
      <dgm:spPr/>
    </dgm:pt>
    <dgm:pt modelId="{68F5B39B-87ED-4D4A-8B60-B68F0A42880D}" type="pres">
      <dgm:prSet presAssocID="{2CC6240E-88C1-473D-B425-43881DD6325B}" presName="aSpace2" presStyleCnt="0"/>
      <dgm:spPr/>
    </dgm:pt>
    <dgm:pt modelId="{7A6442F0-F8BC-43D7-B904-43B7FEC42BE4}" type="pres">
      <dgm:prSet presAssocID="{A6C90500-4723-4059-A07D-9556900634C1}" presName="childNode" presStyleLbl="node1" presStyleIdx="20" presStyleCnt="55" custScaleX="65262">
        <dgm:presLayoutVars>
          <dgm:bulletEnabled val="1"/>
        </dgm:presLayoutVars>
      </dgm:prSet>
      <dgm:spPr/>
    </dgm:pt>
    <dgm:pt modelId="{B0507531-ACF9-491C-A5A1-FC0B484B63BB}" type="pres">
      <dgm:prSet presAssocID="{A6C90500-4723-4059-A07D-9556900634C1}" presName="aSpace2" presStyleCnt="0"/>
      <dgm:spPr/>
    </dgm:pt>
    <dgm:pt modelId="{47F74E51-8518-4973-8F7D-1F10CB8F50D3}" type="pres">
      <dgm:prSet presAssocID="{0FBF6E35-6A60-4DAA-BC28-BEE46284C4B8}" presName="childNode" presStyleLbl="node1" presStyleIdx="21" presStyleCnt="55" custScaleX="65262">
        <dgm:presLayoutVars>
          <dgm:bulletEnabled val="1"/>
        </dgm:presLayoutVars>
      </dgm:prSet>
      <dgm:spPr/>
    </dgm:pt>
    <dgm:pt modelId="{B6C2D6AC-30BF-4ABE-A767-AD1BE1B2E89F}" type="pres">
      <dgm:prSet presAssocID="{3B918C5B-6C9A-4C2C-BA43-C4926CFE4B1D}" presName="aSpace" presStyleCnt="0"/>
      <dgm:spPr/>
    </dgm:pt>
    <dgm:pt modelId="{416F8DA1-9772-4AF8-8886-DC13EE110276}" type="pres">
      <dgm:prSet presAssocID="{BA017927-12EB-4C39-BEF1-F52D92E6C79D}" presName="compNode" presStyleCnt="0"/>
      <dgm:spPr/>
    </dgm:pt>
    <dgm:pt modelId="{87EAD0E3-3EE9-4708-B77D-062F02540B9B}" type="pres">
      <dgm:prSet presAssocID="{BA017927-12EB-4C39-BEF1-F52D92E6C79D}" presName="aNode" presStyleLbl="bgShp" presStyleIdx="2" presStyleCnt="5" custScaleX="60707"/>
      <dgm:spPr/>
    </dgm:pt>
    <dgm:pt modelId="{2BECBC8B-A90E-424C-A6E8-35AE0D739B0F}" type="pres">
      <dgm:prSet presAssocID="{BA017927-12EB-4C39-BEF1-F52D92E6C79D}" presName="textNode" presStyleLbl="bgShp" presStyleIdx="2" presStyleCnt="5"/>
      <dgm:spPr/>
    </dgm:pt>
    <dgm:pt modelId="{3D66CC5D-1E00-44B8-A654-3EAC447A94EA}" type="pres">
      <dgm:prSet presAssocID="{BA017927-12EB-4C39-BEF1-F52D92E6C79D}" presName="compChildNode" presStyleCnt="0"/>
      <dgm:spPr/>
    </dgm:pt>
    <dgm:pt modelId="{8A80F6A8-8048-4A2E-AF72-0BD737A7B1AC}" type="pres">
      <dgm:prSet presAssocID="{BA017927-12EB-4C39-BEF1-F52D92E6C79D}" presName="theInnerList" presStyleCnt="0"/>
      <dgm:spPr/>
    </dgm:pt>
    <dgm:pt modelId="{F9342708-E52D-4355-8D49-04754DB53E91}" type="pres">
      <dgm:prSet presAssocID="{676B8719-A05D-4D85-88F5-1EA4AFBA8D53}" presName="childNode" presStyleLbl="node1" presStyleIdx="22" presStyleCnt="55" custScaleX="65262">
        <dgm:presLayoutVars>
          <dgm:bulletEnabled val="1"/>
        </dgm:presLayoutVars>
      </dgm:prSet>
      <dgm:spPr/>
    </dgm:pt>
    <dgm:pt modelId="{BE05B232-800E-4027-91FF-FDBB6104B3B2}" type="pres">
      <dgm:prSet presAssocID="{676B8719-A05D-4D85-88F5-1EA4AFBA8D53}" presName="aSpace2" presStyleCnt="0"/>
      <dgm:spPr/>
    </dgm:pt>
    <dgm:pt modelId="{33D21E22-B069-4F3B-BB2C-27A80D1890A7}" type="pres">
      <dgm:prSet presAssocID="{E0FF693C-5F1E-41A3-AFE9-A3C276C8C39D}" presName="childNode" presStyleLbl="node1" presStyleIdx="23" presStyleCnt="55" custScaleX="65262">
        <dgm:presLayoutVars>
          <dgm:bulletEnabled val="1"/>
        </dgm:presLayoutVars>
      </dgm:prSet>
      <dgm:spPr/>
    </dgm:pt>
    <dgm:pt modelId="{13B718D0-A3B9-4541-A997-D7A2DE7953BB}" type="pres">
      <dgm:prSet presAssocID="{E0FF693C-5F1E-41A3-AFE9-A3C276C8C39D}" presName="aSpace2" presStyleCnt="0"/>
      <dgm:spPr/>
    </dgm:pt>
    <dgm:pt modelId="{7C1BA93F-351F-4806-BFFC-C960C6C0B139}" type="pres">
      <dgm:prSet presAssocID="{75F42C24-4140-4CDD-940F-FEB2E81C2104}" presName="childNode" presStyleLbl="node1" presStyleIdx="24" presStyleCnt="55" custScaleX="65262">
        <dgm:presLayoutVars>
          <dgm:bulletEnabled val="1"/>
        </dgm:presLayoutVars>
      </dgm:prSet>
      <dgm:spPr/>
    </dgm:pt>
    <dgm:pt modelId="{D60CF605-E2F4-427A-9326-C9551B4AD27D}" type="pres">
      <dgm:prSet presAssocID="{75F42C24-4140-4CDD-940F-FEB2E81C2104}" presName="aSpace2" presStyleCnt="0"/>
      <dgm:spPr/>
    </dgm:pt>
    <dgm:pt modelId="{BBD9D9AF-129B-46E4-AF42-416728E36C04}" type="pres">
      <dgm:prSet presAssocID="{7F98B2FA-DB08-455E-8C94-75604E096A8D}" presName="childNode" presStyleLbl="node1" presStyleIdx="25" presStyleCnt="55" custScaleX="65262">
        <dgm:presLayoutVars>
          <dgm:bulletEnabled val="1"/>
        </dgm:presLayoutVars>
      </dgm:prSet>
      <dgm:spPr/>
    </dgm:pt>
    <dgm:pt modelId="{6DA6064C-33AA-4154-A371-439D54A94FA1}" type="pres">
      <dgm:prSet presAssocID="{7F98B2FA-DB08-455E-8C94-75604E096A8D}" presName="aSpace2" presStyleCnt="0"/>
      <dgm:spPr/>
    </dgm:pt>
    <dgm:pt modelId="{EEAAAC46-3785-405C-A41A-21A75ACEB3C1}" type="pres">
      <dgm:prSet presAssocID="{58A806A3-518E-45B3-AE8F-E13B6EB2714D}" presName="childNode" presStyleLbl="node1" presStyleIdx="26" presStyleCnt="55" custScaleX="65262">
        <dgm:presLayoutVars>
          <dgm:bulletEnabled val="1"/>
        </dgm:presLayoutVars>
      </dgm:prSet>
      <dgm:spPr/>
    </dgm:pt>
    <dgm:pt modelId="{B0B19BD1-336A-40C3-9D35-B057FE468C1E}" type="pres">
      <dgm:prSet presAssocID="{58A806A3-518E-45B3-AE8F-E13B6EB2714D}" presName="aSpace2" presStyleCnt="0"/>
      <dgm:spPr/>
    </dgm:pt>
    <dgm:pt modelId="{37DE0725-CFB3-4E27-B3CE-D146B6ECCEC0}" type="pres">
      <dgm:prSet presAssocID="{13E8E26D-30E4-435A-B45A-6B848815C594}" presName="childNode" presStyleLbl="node1" presStyleIdx="27" presStyleCnt="55" custScaleX="65262">
        <dgm:presLayoutVars>
          <dgm:bulletEnabled val="1"/>
        </dgm:presLayoutVars>
      </dgm:prSet>
      <dgm:spPr/>
    </dgm:pt>
    <dgm:pt modelId="{A3B31F94-DF59-4439-8866-4E3E3119505B}" type="pres">
      <dgm:prSet presAssocID="{13E8E26D-30E4-435A-B45A-6B848815C594}" presName="aSpace2" presStyleCnt="0"/>
      <dgm:spPr/>
    </dgm:pt>
    <dgm:pt modelId="{DA0DAF1F-E4DB-4AF1-A317-EDDD14384254}" type="pres">
      <dgm:prSet presAssocID="{770C407E-045B-478C-A787-541586C86F11}" presName="childNode" presStyleLbl="node1" presStyleIdx="28" presStyleCnt="55" custScaleX="65262">
        <dgm:presLayoutVars>
          <dgm:bulletEnabled val="1"/>
        </dgm:presLayoutVars>
      </dgm:prSet>
      <dgm:spPr/>
    </dgm:pt>
    <dgm:pt modelId="{C8F46962-5377-4993-9933-B3AF4E035B99}" type="pres">
      <dgm:prSet presAssocID="{770C407E-045B-478C-A787-541586C86F11}" presName="aSpace2" presStyleCnt="0"/>
      <dgm:spPr/>
    </dgm:pt>
    <dgm:pt modelId="{4EC0EBB3-3501-4241-A0A6-F89BC76E35DA}" type="pres">
      <dgm:prSet presAssocID="{E306C84A-617E-4FEF-BFB1-B13532AB54A5}" presName="childNode" presStyleLbl="node1" presStyleIdx="29" presStyleCnt="55" custScaleX="65262">
        <dgm:presLayoutVars>
          <dgm:bulletEnabled val="1"/>
        </dgm:presLayoutVars>
      </dgm:prSet>
      <dgm:spPr/>
    </dgm:pt>
    <dgm:pt modelId="{41ED92DE-BE2E-4881-8F24-09AF74978A79}" type="pres">
      <dgm:prSet presAssocID="{E306C84A-617E-4FEF-BFB1-B13532AB54A5}" presName="aSpace2" presStyleCnt="0"/>
      <dgm:spPr/>
    </dgm:pt>
    <dgm:pt modelId="{AE58BA83-EDDD-4173-8E96-BEAB846117E3}" type="pres">
      <dgm:prSet presAssocID="{C03E3ECA-E884-4030-B654-23CB988A4E41}" presName="childNode" presStyleLbl="node1" presStyleIdx="30" presStyleCnt="55" custScaleX="65262">
        <dgm:presLayoutVars>
          <dgm:bulletEnabled val="1"/>
        </dgm:presLayoutVars>
      </dgm:prSet>
      <dgm:spPr/>
    </dgm:pt>
    <dgm:pt modelId="{A83893D9-6B7A-45CA-B172-45CD548624DF}" type="pres">
      <dgm:prSet presAssocID="{C03E3ECA-E884-4030-B654-23CB988A4E41}" presName="aSpace2" presStyleCnt="0"/>
      <dgm:spPr/>
    </dgm:pt>
    <dgm:pt modelId="{7B5C5B20-1F02-4F23-A855-35C1788B9396}" type="pres">
      <dgm:prSet presAssocID="{CF986422-AAB2-495A-9A7F-1D857CEF0457}" presName="childNode" presStyleLbl="node1" presStyleIdx="31" presStyleCnt="55" custScaleX="65262">
        <dgm:presLayoutVars>
          <dgm:bulletEnabled val="1"/>
        </dgm:presLayoutVars>
      </dgm:prSet>
      <dgm:spPr/>
    </dgm:pt>
    <dgm:pt modelId="{8893EE39-59F2-4BB4-86A2-9E26261652F8}" type="pres">
      <dgm:prSet presAssocID="{CF986422-AAB2-495A-9A7F-1D857CEF0457}" presName="aSpace2" presStyleCnt="0"/>
      <dgm:spPr/>
    </dgm:pt>
    <dgm:pt modelId="{C8E8D90A-368B-4550-9615-B13A0BF362C8}" type="pres">
      <dgm:prSet presAssocID="{848A87FB-F17E-43B1-B60F-DD86B8B7EFBA}" presName="childNode" presStyleLbl="node1" presStyleIdx="32" presStyleCnt="55" custScaleX="65262">
        <dgm:presLayoutVars>
          <dgm:bulletEnabled val="1"/>
        </dgm:presLayoutVars>
      </dgm:prSet>
      <dgm:spPr/>
    </dgm:pt>
    <dgm:pt modelId="{D180271B-F962-42A2-A6AA-9C64086710FA}" type="pres">
      <dgm:prSet presAssocID="{BA017927-12EB-4C39-BEF1-F52D92E6C79D}" presName="aSpace" presStyleCnt="0"/>
      <dgm:spPr/>
    </dgm:pt>
    <dgm:pt modelId="{2999B902-7950-4E60-9054-AE492368E45F}" type="pres">
      <dgm:prSet presAssocID="{EBE6B20A-9739-450A-ABA0-14C65ED772C2}" presName="compNode" presStyleCnt="0"/>
      <dgm:spPr/>
    </dgm:pt>
    <dgm:pt modelId="{37D1FF25-F5DB-4447-89BE-A1EEA50A3EC7}" type="pres">
      <dgm:prSet presAssocID="{EBE6B20A-9739-450A-ABA0-14C65ED772C2}" presName="aNode" presStyleLbl="bgShp" presStyleIdx="3" presStyleCnt="5" custScaleX="60707"/>
      <dgm:spPr/>
    </dgm:pt>
    <dgm:pt modelId="{FBE073B1-617B-48C9-9FF9-1F48056AEBCE}" type="pres">
      <dgm:prSet presAssocID="{EBE6B20A-9739-450A-ABA0-14C65ED772C2}" presName="textNode" presStyleLbl="bgShp" presStyleIdx="3" presStyleCnt="5"/>
      <dgm:spPr/>
    </dgm:pt>
    <dgm:pt modelId="{BA2CD981-6616-49AB-AC8A-AA28489719F3}" type="pres">
      <dgm:prSet presAssocID="{EBE6B20A-9739-450A-ABA0-14C65ED772C2}" presName="compChildNode" presStyleCnt="0"/>
      <dgm:spPr/>
    </dgm:pt>
    <dgm:pt modelId="{C9A0A612-0A12-4047-9518-89A33767E3FC}" type="pres">
      <dgm:prSet presAssocID="{EBE6B20A-9739-450A-ABA0-14C65ED772C2}" presName="theInnerList" presStyleCnt="0"/>
      <dgm:spPr/>
    </dgm:pt>
    <dgm:pt modelId="{4A2EEA97-C218-4ED1-BAAF-E5E63F9322F5}" type="pres">
      <dgm:prSet presAssocID="{77F02AE5-DBF3-4DEA-8CFB-2A54FD020BA8}" presName="childNode" presStyleLbl="node1" presStyleIdx="33" presStyleCnt="55" custScaleX="65262" custLinFactNeighborX="345">
        <dgm:presLayoutVars>
          <dgm:bulletEnabled val="1"/>
        </dgm:presLayoutVars>
      </dgm:prSet>
      <dgm:spPr/>
    </dgm:pt>
    <dgm:pt modelId="{6FD2E678-DF1F-494C-95A9-C6B8FAE3A599}" type="pres">
      <dgm:prSet presAssocID="{77F02AE5-DBF3-4DEA-8CFB-2A54FD020BA8}" presName="aSpace2" presStyleCnt="0"/>
      <dgm:spPr/>
    </dgm:pt>
    <dgm:pt modelId="{7949DD57-272C-4BEB-955C-0BB5B7017A67}" type="pres">
      <dgm:prSet presAssocID="{F7238DBA-60C2-49D6-9237-6D0B56AC4DB5}" presName="childNode" presStyleLbl="node1" presStyleIdx="34" presStyleCnt="55" custScaleX="65262">
        <dgm:presLayoutVars>
          <dgm:bulletEnabled val="1"/>
        </dgm:presLayoutVars>
      </dgm:prSet>
      <dgm:spPr/>
    </dgm:pt>
    <dgm:pt modelId="{E9E0BB44-547B-4164-8154-55687460DB2A}" type="pres">
      <dgm:prSet presAssocID="{F7238DBA-60C2-49D6-9237-6D0B56AC4DB5}" presName="aSpace2" presStyleCnt="0"/>
      <dgm:spPr/>
    </dgm:pt>
    <dgm:pt modelId="{618DB726-6910-4923-B68D-B21EDA888D15}" type="pres">
      <dgm:prSet presAssocID="{EF99DE31-F84B-4A7C-B257-643AE1FFF14D}" presName="childNode" presStyleLbl="node1" presStyleIdx="35" presStyleCnt="55" custScaleX="65262">
        <dgm:presLayoutVars>
          <dgm:bulletEnabled val="1"/>
        </dgm:presLayoutVars>
      </dgm:prSet>
      <dgm:spPr/>
    </dgm:pt>
    <dgm:pt modelId="{8C39E285-6CFB-42A4-910D-476593A684F8}" type="pres">
      <dgm:prSet presAssocID="{EF99DE31-F84B-4A7C-B257-643AE1FFF14D}" presName="aSpace2" presStyleCnt="0"/>
      <dgm:spPr/>
    </dgm:pt>
    <dgm:pt modelId="{54209BF4-982B-4926-9167-768E993D684F}" type="pres">
      <dgm:prSet presAssocID="{6D5E11FF-066E-45CC-8A98-C5210210147C}" presName="childNode" presStyleLbl="node1" presStyleIdx="36" presStyleCnt="55" custScaleX="65262">
        <dgm:presLayoutVars>
          <dgm:bulletEnabled val="1"/>
        </dgm:presLayoutVars>
      </dgm:prSet>
      <dgm:spPr/>
    </dgm:pt>
    <dgm:pt modelId="{56C8CAFF-F89D-42D0-8DA1-48594F492E39}" type="pres">
      <dgm:prSet presAssocID="{6D5E11FF-066E-45CC-8A98-C5210210147C}" presName="aSpace2" presStyleCnt="0"/>
      <dgm:spPr/>
    </dgm:pt>
    <dgm:pt modelId="{877652AB-2489-444E-BDDD-DE18034B38F2}" type="pres">
      <dgm:prSet presAssocID="{7C6B6E46-7A09-4DBC-9239-9F56CF4389A5}" presName="childNode" presStyleLbl="node1" presStyleIdx="37" presStyleCnt="55" custScaleX="65262">
        <dgm:presLayoutVars>
          <dgm:bulletEnabled val="1"/>
        </dgm:presLayoutVars>
      </dgm:prSet>
      <dgm:spPr/>
    </dgm:pt>
    <dgm:pt modelId="{2741BBFD-860D-4827-8BD3-84B9329EEF91}" type="pres">
      <dgm:prSet presAssocID="{7C6B6E46-7A09-4DBC-9239-9F56CF4389A5}" presName="aSpace2" presStyleCnt="0"/>
      <dgm:spPr/>
    </dgm:pt>
    <dgm:pt modelId="{67742EAF-CF2A-4DFB-A1E0-6ECCEABB217C}" type="pres">
      <dgm:prSet presAssocID="{9015622A-A269-466D-9BC9-AEECC225F663}" presName="childNode" presStyleLbl="node1" presStyleIdx="38" presStyleCnt="55" custScaleX="65262">
        <dgm:presLayoutVars>
          <dgm:bulletEnabled val="1"/>
        </dgm:presLayoutVars>
      </dgm:prSet>
      <dgm:spPr/>
    </dgm:pt>
    <dgm:pt modelId="{ADE4E9FC-BB1F-472E-BA60-5E4F04E5A3CE}" type="pres">
      <dgm:prSet presAssocID="{9015622A-A269-466D-9BC9-AEECC225F663}" presName="aSpace2" presStyleCnt="0"/>
      <dgm:spPr/>
    </dgm:pt>
    <dgm:pt modelId="{4FACF34D-8161-4F0D-B82C-D9B335A411DA}" type="pres">
      <dgm:prSet presAssocID="{0A01D9F3-FC1E-4CD6-AC64-54EEEA2053FE}" presName="childNode" presStyleLbl="node1" presStyleIdx="39" presStyleCnt="55" custScaleX="65262">
        <dgm:presLayoutVars>
          <dgm:bulletEnabled val="1"/>
        </dgm:presLayoutVars>
      </dgm:prSet>
      <dgm:spPr/>
    </dgm:pt>
    <dgm:pt modelId="{B851962A-26FC-40CE-9CAA-B1A6A675CA70}" type="pres">
      <dgm:prSet presAssocID="{0A01D9F3-FC1E-4CD6-AC64-54EEEA2053FE}" presName="aSpace2" presStyleCnt="0"/>
      <dgm:spPr/>
    </dgm:pt>
    <dgm:pt modelId="{ABFEB0BA-A224-413C-87CB-5E231E26819D}" type="pres">
      <dgm:prSet presAssocID="{A2A0D49E-00A9-4083-AB35-2371F1E5DCB2}" presName="childNode" presStyleLbl="node1" presStyleIdx="40" presStyleCnt="55" custScaleX="65262">
        <dgm:presLayoutVars>
          <dgm:bulletEnabled val="1"/>
        </dgm:presLayoutVars>
      </dgm:prSet>
      <dgm:spPr/>
    </dgm:pt>
    <dgm:pt modelId="{BBA8502E-C296-45BC-8C6D-6BAF9EFEFDB1}" type="pres">
      <dgm:prSet presAssocID="{A2A0D49E-00A9-4083-AB35-2371F1E5DCB2}" presName="aSpace2" presStyleCnt="0"/>
      <dgm:spPr/>
    </dgm:pt>
    <dgm:pt modelId="{06EA9E90-F238-4136-BD5F-278C2626D3DF}" type="pres">
      <dgm:prSet presAssocID="{0F46ED28-C98F-4D5F-9060-E49EFDFCC759}" presName="childNode" presStyleLbl="node1" presStyleIdx="41" presStyleCnt="55" custScaleX="65262">
        <dgm:presLayoutVars>
          <dgm:bulletEnabled val="1"/>
        </dgm:presLayoutVars>
      </dgm:prSet>
      <dgm:spPr/>
    </dgm:pt>
    <dgm:pt modelId="{BA6E8F3B-E521-4E77-9B9B-CF755DA92C37}" type="pres">
      <dgm:prSet presAssocID="{0F46ED28-C98F-4D5F-9060-E49EFDFCC759}" presName="aSpace2" presStyleCnt="0"/>
      <dgm:spPr/>
    </dgm:pt>
    <dgm:pt modelId="{A828226F-600F-4FED-9711-32F4F48A5815}" type="pres">
      <dgm:prSet presAssocID="{403C2D08-E1EA-4A71-9074-1B5E461ADCCE}" presName="childNode" presStyleLbl="node1" presStyleIdx="42" presStyleCnt="55" custScaleX="65262">
        <dgm:presLayoutVars>
          <dgm:bulletEnabled val="1"/>
        </dgm:presLayoutVars>
      </dgm:prSet>
      <dgm:spPr/>
    </dgm:pt>
    <dgm:pt modelId="{0642226F-71B1-49DA-94B8-30ED7C79DBC1}" type="pres">
      <dgm:prSet presAssocID="{403C2D08-E1EA-4A71-9074-1B5E461ADCCE}" presName="aSpace2" presStyleCnt="0"/>
      <dgm:spPr/>
    </dgm:pt>
    <dgm:pt modelId="{84355D66-B358-4EB4-A018-4B79DA7F3F67}" type="pres">
      <dgm:prSet presAssocID="{5EAEA7F9-5F33-42B2-9D15-4A078AB88B6B}" presName="childNode" presStyleLbl="node1" presStyleIdx="43" presStyleCnt="55" custScaleX="65262">
        <dgm:presLayoutVars>
          <dgm:bulletEnabled val="1"/>
        </dgm:presLayoutVars>
      </dgm:prSet>
      <dgm:spPr/>
    </dgm:pt>
    <dgm:pt modelId="{4B147A14-2FFF-4679-8546-8ED646F36096}" type="pres">
      <dgm:prSet presAssocID="{EBE6B20A-9739-450A-ABA0-14C65ED772C2}" presName="aSpace" presStyleCnt="0"/>
      <dgm:spPr/>
    </dgm:pt>
    <dgm:pt modelId="{08F35A2F-EC5C-4408-983D-795620138257}" type="pres">
      <dgm:prSet presAssocID="{1F480BD0-3B4F-40C4-ADAF-150728A1C82B}" presName="compNode" presStyleCnt="0"/>
      <dgm:spPr/>
    </dgm:pt>
    <dgm:pt modelId="{3976A18B-CF52-46F7-8911-F49059DEC4C4}" type="pres">
      <dgm:prSet presAssocID="{1F480BD0-3B4F-40C4-ADAF-150728A1C82B}" presName="aNode" presStyleLbl="bgShp" presStyleIdx="4" presStyleCnt="5" custScaleX="60707"/>
      <dgm:spPr/>
    </dgm:pt>
    <dgm:pt modelId="{01FB5C77-4B43-458C-84A6-3F9B10F7FCEA}" type="pres">
      <dgm:prSet presAssocID="{1F480BD0-3B4F-40C4-ADAF-150728A1C82B}" presName="textNode" presStyleLbl="bgShp" presStyleIdx="4" presStyleCnt="5"/>
      <dgm:spPr/>
    </dgm:pt>
    <dgm:pt modelId="{5AF77782-8D53-4B03-A400-DE6C0B5E1074}" type="pres">
      <dgm:prSet presAssocID="{1F480BD0-3B4F-40C4-ADAF-150728A1C82B}" presName="compChildNode" presStyleCnt="0"/>
      <dgm:spPr/>
    </dgm:pt>
    <dgm:pt modelId="{434C5903-E007-413B-8FB9-48FDDFF709E8}" type="pres">
      <dgm:prSet presAssocID="{1F480BD0-3B4F-40C4-ADAF-150728A1C82B}" presName="theInnerList" presStyleCnt="0"/>
      <dgm:spPr/>
    </dgm:pt>
    <dgm:pt modelId="{EEDA058F-F073-4040-B245-4473F325F2DC}" type="pres">
      <dgm:prSet presAssocID="{375C14FB-B12E-4635-AC3F-D370D1BE36B9}" presName="childNode" presStyleLbl="node1" presStyleIdx="44" presStyleCnt="55" custScaleX="65262">
        <dgm:presLayoutVars>
          <dgm:bulletEnabled val="1"/>
        </dgm:presLayoutVars>
      </dgm:prSet>
      <dgm:spPr/>
    </dgm:pt>
    <dgm:pt modelId="{6664644B-B6EA-489B-A42D-64CCDC6A40EF}" type="pres">
      <dgm:prSet presAssocID="{375C14FB-B12E-4635-AC3F-D370D1BE36B9}" presName="aSpace2" presStyleCnt="0"/>
      <dgm:spPr/>
    </dgm:pt>
    <dgm:pt modelId="{4B7BD674-7433-4115-9889-9EF2A193E1D5}" type="pres">
      <dgm:prSet presAssocID="{F7E7DF95-0C43-431C-929E-DD351049D046}" presName="childNode" presStyleLbl="node1" presStyleIdx="45" presStyleCnt="55" custScaleX="65262">
        <dgm:presLayoutVars>
          <dgm:bulletEnabled val="1"/>
        </dgm:presLayoutVars>
      </dgm:prSet>
      <dgm:spPr/>
    </dgm:pt>
    <dgm:pt modelId="{B629035F-C23F-42C0-AB48-CA407A73941F}" type="pres">
      <dgm:prSet presAssocID="{F7E7DF95-0C43-431C-929E-DD351049D046}" presName="aSpace2" presStyleCnt="0"/>
      <dgm:spPr/>
    </dgm:pt>
    <dgm:pt modelId="{2320F904-DF97-4961-916D-65C5B3AAA362}" type="pres">
      <dgm:prSet presAssocID="{C38ECF5D-314E-4178-9EB7-44C56F7A16B1}" presName="childNode" presStyleLbl="node1" presStyleIdx="46" presStyleCnt="55" custScaleX="65262" custLinFactNeighborX="35" custLinFactNeighborY="3473">
        <dgm:presLayoutVars>
          <dgm:bulletEnabled val="1"/>
        </dgm:presLayoutVars>
      </dgm:prSet>
      <dgm:spPr/>
    </dgm:pt>
    <dgm:pt modelId="{32413EF5-F247-4F45-9A13-66D90E3DFD1A}" type="pres">
      <dgm:prSet presAssocID="{C38ECF5D-314E-4178-9EB7-44C56F7A16B1}" presName="aSpace2" presStyleCnt="0"/>
      <dgm:spPr/>
    </dgm:pt>
    <dgm:pt modelId="{C6E41BAA-8DEE-4B31-8149-92D215644846}" type="pres">
      <dgm:prSet presAssocID="{9F3C824F-F67B-45CF-B699-F8FBD9E934F3}" presName="childNode" presStyleLbl="node1" presStyleIdx="47" presStyleCnt="55" custScaleX="65262">
        <dgm:presLayoutVars>
          <dgm:bulletEnabled val="1"/>
        </dgm:presLayoutVars>
      </dgm:prSet>
      <dgm:spPr/>
    </dgm:pt>
    <dgm:pt modelId="{B88E9E6F-2390-410E-82E2-28BC5848EB5E}" type="pres">
      <dgm:prSet presAssocID="{9F3C824F-F67B-45CF-B699-F8FBD9E934F3}" presName="aSpace2" presStyleCnt="0"/>
      <dgm:spPr/>
    </dgm:pt>
    <dgm:pt modelId="{9657CDCA-0A86-4171-946F-416C4297FA6E}" type="pres">
      <dgm:prSet presAssocID="{4802C5AB-E104-47DC-A443-A6576ED1AD9E}" presName="childNode" presStyleLbl="node1" presStyleIdx="48" presStyleCnt="55" custScaleX="65262" custLinFactNeighborX="-650" custLinFactNeighborY="-19458">
        <dgm:presLayoutVars>
          <dgm:bulletEnabled val="1"/>
        </dgm:presLayoutVars>
      </dgm:prSet>
      <dgm:spPr/>
    </dgm:pt>
    <dgm:pt modelId="{E4C25F23-0315-446C-A28E-E9557D89A732}" type="pres">
      <dgm:prSet presAssocID="{4802C5AB-E104-47DC-A443-A6576ED1AD9E}" presName="aSpace2" presStyleCnt="0"/>
      <dgm:spPr/>
    </dgm:pt>
    <dgm:pt modelId="{2E45F0B5-90EB-47B5-B888-CD3832AABF37}" type="pres">
      <dgm:prSet presAssocID="{B414D771-561F-439E-8DA1-0500F0DC8A42}" presName="childNode" presStyleLbl="node1" presStyleIdx="49" presStyleCnt="55" custScaleX="65262" custLinFactNeighborX="-88">
        <dgm:presLayoutVars>
          <dgm:bulletEnabled val="1"/>
        </dgm:presLayoutVars>
      </dgm:prSet>
      <dgm:spPr/>
    </dgm:pt>
    <dgm:pt modelId="{1897858F-7341-44A5-976F-92EBDFCEC6F7}" type="pres">
      <dgm:prSet presAssocID="{B414D771-561F-439E-8DA1-0500F0DC8A42}" presName="aSpace2" presStyleCnt="0"/>
      <dgm:spPr/>
    </dgm:pt>
    <dgm:pt modelId="{ECE8975D-2F7C-4AE1-B4DE-4771DA4ACA41}" type="pres">
      <dgm:prSet presAssocID="{1678D3F5-71E2-4CCA-B62A-7905E4E1DAB9}" presName="childNode" presStyleLbl="node1" presStyleIdx="50" presStyleCnt="55" custScaleX="65262">
        <dgm:presLayoutVars>
          <dgm:bulletEnabled val="1"/>
        </dgm:presLayoutVars>
      </dgm:prSet>
      <dgm:spPr/>
    </dgm:pt>
    <dgm:pt modelId="{1DDA77B9-1090-4EB4-88FC-D6A4EAA50279}" type="pres">
      <dgm:prSet presAssocID="{1678D3F5-71E2-4CCA-B62A-7905E4E1DAB9}" presName="aSpace2" presStyleCnt="0"/>
      <dgm:spPr/>
    </dgm:pt>
    <dgm:pt modelId="{7E1DA802-3621-4DD1-A591-7B58B1587808}" type="pres">
      <dgm:prSet presAssocID="{437E468C-7EE8-4226-9C52-1F65279494C2}" presName="childNode" presStyleLbl="node1" presStyleIdx="51" presStyleCnt="55" custScaleX="65262">
        <dgm:presLayoutVars>
          <dgm:bulletEnabled val="1"/>
        </dgm:presLayoutVars>
      </dgm:prSet>
      <dgm:spPr/>
    </dgm:pt>
    <dgm:pt modelId="{1942324E-3B6E-493F-884A-8F3A11240959}" type="pres">
      <dgm:prSet presAssocID="{437E468C-7EE8-4226-9C52-1F65279494C2}" presName="aSpace2" presStyleCnt="0"/>
      <dgm:spPr/>
    </dgm:pt>
    <dgm:pt modelId="{695288D4-EBA5-43F2-97DA-F0A4965395F0}" type="pres">
      <dgm:prSet presAssocID="{020EC68B-A1A4-487A-BDE4-175A30AF9232}" presName="childNode" presStyleLbl="node1" presStyleIdx="52" presStyleCnt="55" custScaleX="65262">
        <dgm:presLayoutVars>
          <dgm:bulletEnabled val="1"/>
        </dgm:presLayoutVars>
      </dgm:prSet>
      <dgm:spPr/>
    </dgm:pt>
    <dgm:pt modelId="{9A7E2420-7F8B-46B4-BC99-83D642558CA3}" type="pres">
      <dgm:prSet presAssocID="{020EC68B-A1A4-487A-BDE4-175A30AF9232}" presName="aSpace2" presStyleCnt="0"/>
      <dgm:spPr/>
    </dgm:pt>
    <dgm:pt modelId="{9CD56B92-ECF7-4783-BCA2-CD083BA9291E}" type="pres">
      <dgm:prSet presAssocID="{4C93FADB-1768-4949-9B7F-389F7D1F67AA}" presName="childNode" presStyleLbl="node1" presStyleIdx="53" presStyleCnt="55" custScaleX="65262">
        <dgm:presLayoutVars>
          <dgm:bulletEnabled val="1"/>
        </dgm:presLayoutVars>
      </dgm:prSet>
      <dgm:spPr/>
    </dgm:pt>
    <dgm:pt modelId="{D5656227-B898-46BE-8851-42EAF6011D09}" type="pres">
      <dgm:prSet presAssocID="{4C93FADB-1768-4949-9B7F-389F7D1F67AA}" presName="aSpace2" presStyleCnt="0"/>
      <dgm:spPr/>
    </dgm:pt>
    <dgm:pt modelId="{A7FC32DD-5C45-4900-BBC8-3809FAA0D462}" type="pres">
      <dgm:prSet presAssocID="{69C9BDA5-F8EC-4F73-8662-BDF81A61AE01}" presName="childNode" presStyleLbl="node1" presStyleIdx="54" presStyleCnt="55" custScaleX="65262">
        <dgm:presLayoutVars>
          <dgm:bulletEnabled val="1"/>
        </dgm:presLayoutVars>
      </dgm:prSet>
      <dgm:spPr/>
    </dgm:pt>
  </dgm:ptLst>
  <dgm:cxnLst>
    <dgm:cxn modelId="{A5E01700-F1E8-4AEA-BE73-EC5C314D3854}" type="presOf" srcId="{3B918C5B-6C9A-4C2C-BA43-C4926CFE4B1D}" destId="{2AAF3265-B43D-4621-A4DF-3EFB41A61B23}" srcOrd="0" destOrd="0" presId="urn:microsoft.com/office/officeart/2005/8/layout/lProcess2"/>
    <dgm:cxn modelId="{68B63D00-6EF6-4F96-96A1-979AF15668BB}" srcId="{BA017927-12EB-4C39-BEF1-F52D92E6C79D}" destId="{770C407E-045B-478C-A787-541586C86F11}" srcOrd="6" destOrd="0" parTransId="{03156047-5D50-40AE-875E-C5B1609D5CE1}" sibTransId="{DECE7C03-486E-4737-861A-A29D70E0EE52}"/>
    <dgm:cxn modelId="{BFABBD02-6EBF-42E2-AC2A-04FAA9F9FC4E}" srcId="{BA017927-12EB-4C39-BEF1-F52D92E6C79D}" destId="{75F42C24-4140-4CDD-940F-FEB2E81C2104}" srcOrd="2" destOrd="0" parTransId="{04D3451F-2B1F-485B-9E64-5D36D928FCF0}" sibTransId="{03EC7F24-DA8E-428C-A081-67E02E1AC359}"/>
    <dgm:cxn modelId="{6AD4F702-BC2E-48AC-8811-FDA3916C841C}" type="presOf" srcId="{EDEF63A7-CDA5-4ABB-B962-B036304F17FD}" destId="{B2CCB469-DA7F-4A8F-8120-F5C671130548}" srcOrd="0" destOrd="0" presId="urn:microsoft.com/office/officeart/2005/8/layout/lProcess2"/>
    <dgm:cxn modelId="{86E97C03-0B11-4B42-BB9B-C2E38DAB834A}" srcId="{BA017927-12EB-4C39-BEF1-F52D92E6C79D}" destId="{C03E3ECA-E884-4030-B654-23CB988A4E41}" srcOrd="8" destOrd="0" parTransId="{847DCDAB-BFB5-4F8F-A41F-7EB37F2AE215}" sibTransId="{36CE7038-F091-4133-805C-C0192018DB7D}"/>
    <dgm:cxn modelId="{F210A104-469F-49B3-A533-DD6A31A4511D}" srcId="{EBE6B20A-9739-450A-ABA0-14C65ED772C2}" destId="{7C6B6E46-7A09-4DBC-9239-9F56CF4389A5}" srcOrd="4" destOrd="0" parTransId="{9BCAD3E3-92EE-44E7-9758-8915D20FB4C3}" sibTransId="{2917C8E5-1F2B-4416-BF9E-C6F6394A8470}"/>
    <dgm:cxn modelId="{CB418806-42E3-460F-89CA-0EA273C62C54}" srcId="{BA017927-12EB-4C39-BEF1-F52D92E6C79D}" destId="{7F98B2FA-DB08-455E-8C94-75604E096A8D}" srcOrd="3" destOrd="0" parTransId="{D9B4E059-2741-4D4E-878C-B19517D088C4}" sibTransId="{72EF0A93-4159-4175-BE1D-D1A8F88F4816}"/>
    <dgm:cxn modelId="{BB19AD0E-6DAA-490D-AE36-21AF59BFC9A3}" srcId="{BA017927-12EB-4C39-BEF1-F52D92E6C79D}" destId="{848A87FB-F17E-43B1-B60F-DD86B8B7EFBA}" srcOrd="10" destOrd="0" parTransId="{3A89FC02-5D5E-4B56-A856-B3EC1FC1F0AE}" sibTransId="{71F027E4-6055-44DF-A355-6C618EA8753D}"/>
    <dgm:cxn modelId="{F6583010-1B46-495B-B924-86792D33D039}" type="presOf" srcId="{1F480BD0-3B4F-40C4-ADAF-150728A1C82B}" destId="{01FB5C77-4B43-458C-84A6-3F9B10F7FCEA}" srcOrd="1" destOrd="0" presId="urn:microsoft.com/office/officeart/2005/8/layout/lProcess2"/>
    <dgm:cxn modelId="{E97E7310-93AE-4996-86E2-EC360317E206}" srcId="{EBE6B20A-9739-450A-ABA0-14C65ED772C2}" destId="{6D5E11FF-066E-45CC-8A98-C5210210147C}" srcOrd="3" destOrd="0" parTransId="{4E7D7A63-15BE-49DE-925D-3DF1CFFF73F5}" sibTransId="{B008D88C-DB79-4B46-975E-6F62765BDCDE}"/>
    <dgm:cxn modelId="{C6913C11-E43C-465E-A29B-6804E6BE395B}" srcId="{EBE6B20A-9739-450A-ABA0-14C65ED772C2}" destId="{403C2D08-E1EA-4A71-9074-1B5E461ADCCE}" srcOrd="9" destOrd="0" parTransId="{CAA77F05-8568-42F9-B218-B444B95D3EA3}" sibTransId="{1C62955E-E11C-45D5-9E60-CCB94CB00BA2}"/>
    <dgm:cxn modelId="{3B010813-454A-4A08-A412-841EC36C1387}" type="presOf" srcId="{E0FF693C-5F1E-41A3-AFE9-A3C276C8C39D}" destId="{33D21E22-B069-4F3B-BB2C-27A80D1890A7}" srcOrd="0" destOrd="0" presId="urn:microsoft.com/office/officeart/2005/8/layout/lProcess2"/>
    <dgm:cxn modelId="{C6CB1713-BB61-43AD-A560-AE5DB8D9B1BB}" srcId="{1F480BD0-3B4F-40C4-ADAF-150728A1C82B}" destId="{4802C5AB-E104-47DC-A443-A6576ED1AD9E}" srcOrd="4" destOrd="0" parTransId="{CD380D89-02A7-408B-9850-F0F833033938}" sibTransId="{A5C36CBE-FCF6-4C44-8979-A7E0264DCBF1}"/>
    <dgm:cxn modelId="{489C4A13-1F34-423B-881D-F99E841A24BB}" type="presOf" srcId="{0DAC9960-01AD-44A3-AF72-B5B8A07B84FE}" destId="{99C1B9D0-5F9E-4979-A28A-27E51415ED2E}" srcOrd="0" destOrd="0" presId="urn:microsoft.com/office/officeart/2005/8/layout/lProcess2"/>
    <dgm:cxn modelId="{FB3F1017-9CFC-4A1A-9910-DAAB83A23028}" srcId="{BA017927-12EB-4C39-BEF1-F52D92E6C79D}" destId="{676B8719-A05D-4D85-88F5-1EA4AFBA8D53}" srcOrd="0" destOrd="0" parTransId="{9AAB3A2E-7903-49A1-8BCE-8693D62A56FD}" sibTransId="{D0BCC689-7F88-485E-81A4-5935B1BE2B48}"/>
    <dgm:cxn modelId="{FB866618-2876-4731-9DEC-DD85523FBAA4}" type="presOf" srcId="{70FA4A13-2E1C-42BE-B713-5C4E8E4BD50D}" destId="{D276B0F8-CBC8-4179-B7A7-7919432192DD}" srcOrd="0" destOrd="0" presId="urn:microsoft.com/office/officeart/2005/8/layout/lProcess2"/>
    <dgm:cxn modelId="{F4332D1B-B76D-4E37-9127-BF81CBBC3BE4}" srcId="{BA017927-12EB-4C39-BEF1-F52D92E6C79D}" destId="{CF986422-AAB2-495A-9A7F-1D857CEF0457}" srcOrd="9" destOrd="0" parTransId="{4B440C75-1419-4B94-816C-5CC19824AA5C}" sibTransId="{70FBB753-B2EA-4B6E-A7E7-F56884B31F7D}"/>
    <dgm:cxn modelId="{E7B2431B-ED5C-4323-A27D-E9B166B2D5F3}" srcId="{A1D61DD4-8C7C-4727-AAE2-91993B1CD5EB}" destId="{BA017927-12EB-4C39-BEF1-F52D92E6C79D}" srcOrd="2" destOrd="0" parTransId="{C42C0C56-7C22-48DD-AFA2-737CE017879D}" sibTransId="{2BB2B162-BDFE-47B5-9406-57BD96E60C00}"/>
    <dgm:cxn modelId="{D3C4941B-DF1B-4F66-8A64-4051CA27208F}" type="presOf" srcId="{403C2D08-E1EA-4A71-9074-1B5E461ADCCE}" destId="{A828226F-600F-4FED-9711-32F4F48A5815}" srcOrd="0" destOrd="0" presId="urn:microsoft.com/office/officeart/2005/8/layout/lProcess2"/>
    <dgm:cxn modelId="{CBFEAB1B-30DA-4A52-B187-4063A4347CFC}" type="presOf" srcId="{6D5E11FF-066E-45CC-8A98-C5210210147C}" destId="{54209BF4-982B-4926-9167-768E993D684F}" srcOrd="0" destOrd="0" presId="urn:microsoft.com/office/officeart/2005/8/layout/lProcess2"/>
    <dgm:cxn modelId="{00737F20-A369-4668-B7A0-4A8D378BE3A4}" type="presOf" srcId="{2CC6240E-88C1-473D-B425-43881DD6325B}" destId="{19685DE1-E6B9-4176-B9E2-9061D50068D1}" srcOrd="0" destOrd="0" presId="urn:microsoft.com/office/officeart/2005/8/layout/lProcess2"/>
    <dgm:cxn modelId="{13DCC022-3D8C-424B-9A8C-F890301B94F6}" type="presOf" srcId="{F27A3AA0-3642-47BC-8057-BC525C4A93C4}" destId="{566747CB-C436-4E41-B7C7-FC056AC639F9}" srcOrd="0" destOrd="0" presId="urn:microsoft.com/office/officeart/2005/8/layout/lProcess2"/>
    <dgm:cxn modelId="{F88FD524-1F1A-4D76-BF4D-7C15277C3360}" srcId="{3B918C5B-6C9A-4C2C-BA43-C4926CFE4B1D}" destId="{0DAC9960-01AD-44A3-AF72-B5B8A07B84FE}" srcOrd="6" destOrd="0" parTransId="{0C17DA3E-8213-44FC-8288-8806EF9A274A}" sibTransId="{55AA0EA9-5331-4B64-8A09-10E314465E8B}"/>
    <dgm:cxn modelId="{3A3A4A28-E873-4D7C-AA17-5277608A9D81}" srcId="{A1D61DD4-8C7C-4727-AAE2-91993B1CD5EB}" destId="{1F480BD0-3B4F-40C4-ADAF-150728A1C82B}" srcOrd="4" destOrd="0" parTransId="{E59A352A-1E6B-4C32-8E86-35C284E304E2}" sibTransId="{E10CFE9C-DFD2-4283-9972-8AE822248A22}"/>
    <dgm:cxn modelId="{D37EB329-C37E-4FEC-B6C2-C25B20AB4EF1}" type="presOf" srcId="{EB888AE7-5379-4974-9FE0-C29EA0701CE1}" destId="{5400E848-8173-4525-A692-87B6CDA6B6EF}" srcOrd="0" destOrd="0" presId="urn:microsoft.com/office/officeart/2005/8/layout/lProcess2"/>
    <dgm:cxn modelId="{87718C2A-CB1B-421D-B416-98BC0D82BB1A}" type="presOf" srcId="{7C6B6E46-7A09-4DBC-9239-9F56CF4389A5}" destId="{877652AB-2489-444E-BDDD-DE18034B38F2}" srcOrd="0" destOrd="0" presId="urn:microsoft.com/office/officeart/2005/8/layout/lProcess2"/>
    <dgm:cxn modelId="{33D8A82C-F243-4F17-9FFE-59B5B75F3C36}" srcId="{FCA6AC96-99C1-46C3-A3F9-89B7F3B63701}" destId="{0C51151D-A10F-493C-8E49-9EF733DCD48B}" srcOrd="10" destOrd="0" parTransId="{06506F39-45BD-44FC-91DF-65CAA49390B4}" sibTransId="{BB4B27BD-940F-49A4-BD85-2FA3783591D8}"/>
    <dgm:cxn modelId="{D384272D-AEFA-4A3D-9C10-57EF0B45F4AD}" type="presOf" srcId="{0C51151D-A10F-493C-8E49-9EF733DCD48B}" destId="{3B107510-5661-4CC8-8210-BDD293E17FFF}" srcOrd="0" destOrd="0" presId="urn:microsoft.com/office/officeart/2005/8/layout/lProcess2"/>
    <dgm:cxn modelId="{290A1E2E-9B01-4B5E-8DE5-6F93E5EF4E9D}" srcId="{1F480BD0-3B4F-40C4-ADAF-150728A1C82B}" destId="{020EC68B-A1A4-487A-BDE4-175A30AF9232}" srcOrd="8" destOrd="0" parTransId="{4ED92D7A-D454-4A21-89A3-3576D9C399F3}" sibTransId="{BBAE9A09-07A5-4524-9681-5A892D35F90C}"/>
    <dgm:cxn modelId="{DCA6392E-A6DD-4FAF-8236-CCF234CFC24C}" srcId="{3B918C5B-6C9A-4C2C-BA43-C4926CFE4B1D}" destId="{A6C90500-4723-4059-A07D-9556900634C1}" srcOrd="9" destOrd="0" parTransId="{E850672C-E90F-44BD-B12F-89DA2A68FF25}" sibTransId="{42CF4553-D7E6-41DE-AD15-F99B2964A3D0}"/>
    <dgm:cxn modelId="{CE52E42E-1AD8-4DD3-97B5-54B99C3BA383}" type="presOf" srcId="{58A806A3-518E-45B3-AE8F-E13B6EB2714D}" destId="{EEAAAC46-3785-405C-A41A-21A75ACEB3C1}" srcOrd="0" destOrd="0" presId="urn:microsoft.com/office/officeart/2005/8/layout/lProcess2"/>
    <dgm:cxn modelId="{ACA26031-3F47-4FC0-9138-04467A133399}" srcId="{FCA6AC96-99C1-46C3-A3F9-89B7F3B63701}" destId="{70FA4A13-2E1C-42BE-B713-5C4E8E4BD50D}" srcOrd="4" destOrd="0" parTransId="{6B674864-2B06-48D5-9680-FAEB19D7B40F}" sibTransId="{79B58CB4-D1E0-4052-A04F-7B100129D628}"/>
    <dgm:cxn modelId="{D4450033-9FE9-47C8-8E97-833E8F8CA981}" srcId="{BA017927-12EB-4C39-BEF1-F52D92E6C79D}" destId="{E306C84A-617E-4FEF-BFB1-B13532AB54A5}" srcOrd="7" destOrd="0" parTransId="{1BDDBDF0-6059-492F-9A14-07A08E259AB4}" sibTransId="{84A4525F-B485-4504-B640-D61AE3A3C568}"/>
    <dgm:cxn modelId="{1C9F0836-252B-4BEF-9707-4BDA1BCF5217}" type="presOf" srcId="{4C93FADB-1768-4949-9B7F-389F7D1F67AA}" destId="{9CD56B92-ECF7-4783-BCA2-CD083BA9291E}" srcOrd="0" destOrd="0" presId="urn:microsoft.com/office/officeart/2005/8/layout/lProcess2"/>
    <dgm:cxn modelId="{46B2E536-75B9-4AE7-869D-90D127DEB336}" srcId="{3B918C5B-6C9A-4C2C-BA43-C4926CFE4B1D}" destId="{0FBF6E35-6A60-4DAA-BC28-BEE46284C4B8}" srcOrd="10" destOrd="0" parTransId="{DDFD6243-1D2B-4B3D-9069-3853CE6950D8}" sibTransId="{054E5A34-A227-4605-A905-1BA3C25FB331}"/>
    <dgm:cxn modelId="{2D7FFC3C-BDFE-47B5-87CF-423894C8D96F}" srcId="{FCA6AC96-99C1-46C3-A3F9-89B7F3B63701}" destId="{E22B5B30-654E-4A7D-8292-4BF70F693AA6}" srcOrd="0" destOrd="0" parTransId="{0AE2B140-53DD-4F09-9E10-CF9DFA23288C}" sibTransId="{DA0AFDE1-0127-4D0E-A337-B9FB57CAFBDD}"/>
    <dgm:cxn modelId="{845B6D40-536C-4AE5-BD4E-E5C6605FD712}" srcId="{FCA6AC96-99C1-46C3-A3F9-89B7F3B63701}" destId="{0452B640-DF03-406F-B280-BBBAB1126C48}" srcOrd="6" destOrd="0" parTransId="{101802D3-6F4E-43D2-AD71-49B736C0D36F}" sibTransId="{799A665D-C2A1-45A5-87A8-2D8F96698810}"/>
    <dgm:cxn modelId="{B0DDD940-49F1-478D-9FD0-E0B469ECA74F}" srcId="{3B918C5B-6C9A-4C2C-BA43-C4926CFE4B1D}" destId="{F27A3AA0-3642-47BC-8057-BC525C4A93C4}" srcOrd="0" destOrd="0" parTransId="{8B6FE5AA-CE53-4FCB-A411-AE087044F174}" sibTransId="{B62A3BB6-D57E-4EB4-916A-FFAB7989CF56}"/>
    <dgm:cxn modelId="{062A9B63-B11E-4BE6-96F1-596AE5AA723E}" srcId="{EBE6B20A-9739-450A-ABA0-14C65ED772C2}" destId="{A2A0D49E-00A9-4083-AB35-2371F1E5DCB2}" srcOrd="7" destOrd="0" parTransId="{6EAC6CA8-85DC-4DE6-B77C-B19A71516DBA}" sibTransId="{94A475EB-F162-49AD-8C20-1EA95C887046}"/>
    <dgm:cxn modelId="{487A0965-6CCF-4373-992F-7968CC9AA82C}" srcId="{3B918C5B-6C9A-4C2C-BA43-C4926CFE4B1D}" destId="{2CC6240E-88C1-473D-B425-43881DD6325B}" srcOrd="8" destOrd="0" parTransId="{A48E5526-A9C2-4CE5-99EE-984D3B238666}" sibTransId="{23DFB826-EFF1-4E1A-96B9-5F47BF37143A}"/>
    <dgm:cxn modelId="{0FB13A47-CF7C-4941-B1C1-1858E3BA940F}" srcId="{1F480BD0-3B4F-40C4-ADAF-150728A1C82B}" destId="{1678D3F5-71E2-4CCA-B62A-7905E4E1DAB9}" srcOrd="6" destOrd="0" parTransId="{F741939B-5EDC-4C59-9BF6-DA35276874A8}" sibTransId="{0D9A6196-7759-4002-B38D-046FE8B37F3F}"/>
    <dgm:cxn modelId="{841D9047-3FFC-4054-8093-264E90E25DA8}" type="presOf" srcId="{1678D3F5-71E2-4CCA-B62A-7905E4E1DAB9}" destId="{ECE8975D-2F7C-4AE1-B4DE-4771DA4ACA41}" srcOrd="0" destOrd="0" presId="urn:microsoft.com/office/officeart/2005/8/layout/lProcess2"/>
    <dgm:cxn modelId="{F6ECB447-2D81-4204-B2A6-B90B0A813FF0}" type="presOf" srcId="{C03E3ECA-E884-4030-B654-23CB988A4E41}" destId="{AE58BA83-EDDD-4173-8E96-BEAB846117E3}" srcOrd="0" destOrd="0" presId="urn:microsoft.com/office/officeart/2005/8/layout/lProcess2"/>
    <dgm:cxn modelId="{DC74F567-D57B-4FDE-866B-824764D02E81}" type="presOf" srcId="{D8F8E57B-8A20-4DC1-A396-AD79ED16D019}" destId="{0931F4FB-29AE-4EE6-B41F-7065744E6DAC}" srcOrd="0" destOrd="0" presId="urn:microsoft.com/office/officeart/2005/8/layout/lProcess2"/>
    <dgm:cxn modelId="{A248FD67-D598-4842-A0CB-03924565EB4F}" type="presOf" srcId="{7F98B2FA-DB08-455E-8C94-75604E096A8D}" destId="{BBD9D9AF-129B-46E4-AF42-416728E36C04}" srcOrd="0" destOrd="0" presId="urn:microsoft.com/office/officeart/2005/8/layout/lProcess2"/>
    <dgm:cxn modelId="{C5460668-8FB2-409D-95CB-555EFE57C55F}" srcId="{A1D61DD4-8C7C-4727-AAE2-91993B1CD5EB}" destId="{3B918C5B-6C9A-4C2C-BA43-C4926CFE4B1D}" srcOrd="1" destOrd="0" parTransId="{B7BA667D-4C70-415B-8CA9-7EC4207EDC92}" sibTransId="{1B91884E-33B4-443A-82DD-1F60559AFC81}"/>
    <dgm:cxn modelId="{37A5BA48-48C2-43E5-BB21-C8E2B751EEA6}" srcId="{3B918C5B-6C9A-4C2C-BA43-C4926CFE4B1D}" destId="{AB569ED8-B55C-425F-AD7D-F93D211CE2C7}" srcOrd="5" destOrd="0" parTransId="{2E8C351F-7339-420E-A14E-3D097BB1017F}" sibTransId="{6FC8A885-7BF1-4C2F-B7EE-507C5D83C101}"/>
    <dgm:cxn modelId="{764BF668-107F-46C1-BD2B-12F5531397BC}" type="presOf" srcId="{BA017927-12EB-4C39-BEF1-F52D92E6C79D}" destId="{2BECBC8B-A90E-424C-A6E8-35AE0D739B0F}" srcOrd="1" destOrd="0" presId="urn:microsoft.com/office/officeart/2005/8/layout/lProcess2"/>
    <dgm:cxn modelId="{7B60236B-E195-42A1-8233-7981C81E4C4A}" type="presOf" srcId="{69C9BDA5-F8EC-4F73-8662-BDF81A61AE01}" destId="{A7FC32DD-5C45-4900-BBC8-3809FAA0D462}" srcOrd="0" destOrd="0" presId="urn:microsoft.com/office/officeart/2005/8/layout/lProcess2"/>
    <dgm:cxn modelId="{D01ECD6B-7916-4F3D-8E0F-BC06C6D681FE}" srcId="{3B918C5B-6C9A-4C2C-BA43-C4926CFE4B1D}" destId="{0AF89DA6-FBE7-4AD4-B7AE-6D93DE7F5F7F}" srcOrd="4" destOrd="0" parTransId="{E9D5F42F-9DF6-4569-913A-9125B25EF481}" sibTransId="{7F70B64E-4FB2-4128-8D4B-52CDEE6EA565}"/>
    <dgm:cxn modelId="{16C8FC6B-EF02-4D4E-8E1F-CDE6D3055252}" srcId="{EBE6B20A-9739-450A-ABA0-14C65ED772C2}" destId="{9015622A-A269-466D-9BC9-AEECC225F663}" srcOrd="5" destOrd="0" parTransId="{16C10112-CFBB-495D-84CB-FC49D3B31E5A}" sibTransId="{7657C474-07BB-498E-96CA-86572227A617}"/>
    <dgm:cxn modelId="{6DAEC06C-6634-4845-9B4D-69DB346947FC}" type="presOf" srcId="{AB569ED8-B55C-425F-AD7D-F93D211CE2C7}" destId="{2540637E-6945-4B1B-A6AF-9277740873C9}" srcOrd="0" destOrd="0" presId="urn:microsoft.com/office/officeart/2005/8/layout/lProcess2"/>
    <dgm:cxn modelId="{74A4384D-76F9-43A2-AAC9-C5D81A778F0A}" srcId="{3B918C5B-6C9A-4C2C-BA43-C4926CFE4B1D}" destId="{D8F8E57B-8A20-4DC1-A396-AD79ED16D019}" srcOrd="2" destOrd="0" parTransId="{10644FE3-E4DE-4ACB-8680-E05D35F1994F}" sibTransId="{CC402AF4-D201-4E68-B069-DC7EE7DBFD7F}"/>
    <dgm:cxn modelId="{910C3E4D-3CF3-4184-AD6C-DF91CAD9AD71}" type="presOf" srcId="{A6C90500-4723-4059-A07D-9556900634C1}" destId="{7A6442F0-F8BC-43D7-B904-43B7FEC42BE4}" srcOrd="0" destOrd="0" presId="urn:microsoft.com/office/officeart/2005/8/layout/lProcess2"/>
    <dgm:cxn modelId="{45F3A64D-B9C0-44C4-8D5E-CB5616681E48}" type="presOf" srcId="{437E468C-7EE8-4226-9C52-1F65279494C2}" destId="{7E1DA802-3621-4DD1-A591-7B58B1587808}" srcOrd="0" destOrd="0" presId="urn:microsoft.com/office/officeart/2005/8/layout/lProcess2"/>
    <dgm:cxn modelId="{3876C14F-BC75-47E0-8860-50B6174D3A16}" type="presOf" srcId="{375C14FB-B12E-4635-AC3F-D370D1BE36B9}" destId="{EEDA058F-F073-4040-B245-4473F325F2DC}" srcOrd="0" destOrd="0" presId="urn:microsoft.com/office/officeart/2005/8/layout/lProcess2"/>
    <dgm:cxn modelId="{72046250-57FC-4A92-80B6-DC159C185E73}" type="presOf" srcId="{E306C84A-617E-4FEF-BFB1-B13532AB54A5}" destId="{4EC0EBB3-3501-4241-A0A6-F89BC76E35DA}" srcOrd="0" destOrd="0" presId="urn:microsoft.com/office/officeart/2005/8/layout/lProcess2"/>
    <dgm:cxn modelId="{9455F574-667E-4AAF-BB03-F0216CA3C97E}" srcId="{EBE6B20A-9739-450A-ABA0-14C65ED772C2}" destId="{5EAEA7F9-5F33-42B2-9D15-4A078AB88B6B}" srcOrd="10" destOrd="0" parTransId="{22AB85AA-BD47-41A6-A776-7EC6275BFFBD}" sibTransId="{71C38B81-548F-454B-8E43-3C23B06B60DD}"/>
    <dgm:cxn modelId="{8C229E75-81C0-4013-B7A9-1E5C1BE64039}" type="presOf" srcId="{32727BA6-A39C-44AC-8B38-3C7D2900E055}" destId="{988884A2-128E-449B-A0E0-A4DA1207860D}" srcOrd="0" destOrd="0" presId="urn:microsoft.com/office/officeart/2005/8/layout/lProcess2"/>
    <dgm:cxn modelId="{7509EC75-4D3D-465A-A119-3FF372359038}" type="presOf" srcId="{13E8E26D-30E4-435A-B45A-6B848815C594}" destId="{37DE0725-CFB3-4E27-B3CE-D146B6ECCEC0}" srcOrd="0" destOrd="0" presId="urn:microsoft.com/office/officeart/2005/8/layout/lProcess2"/>
    <dgm:cxn modelId="{BC7D6B77-DE6F-4A72-90CF-A7F0C511A05A}" type="presOf" srcId="{0452B640-DF03-406F-B280-BBBAB1126C48}" destId="{BE114A7B-30E5-4700-AEA7-127C3AA989A4}" srcOrd="0" destOrd="0" presId="urn:microsoft.com/office/officeart/2005/8/layout/lProcess2"/>
    <dgm:cxn modelId="{F7292958-9AD0-4F84-AAA6-FBF26CB96B87}" type="presOf" srcId="{FCA6AC96-99C1-46C3-A3F9-89B7F3B63701}" destId="{0124C824-4CC9-477E-8849-24735FDFE267}" srcOrd="1" destOrd="0" presId="urn:microsoft.com/office/officeart/2005/8/layout/lProcess2"/>
    <dgm:cxn modelId="{F07C2A59-A594-4C7B-9D0A-D989F5C1FB0E}" type="presOf" srcId="{FCA6AC96-99C1-46C3-A3F9-89B7F3B63701}" destId="{8B5F5B7D-0798-4594-A2C6-484684AD5918}" srcOrd="0" destOrd="0" presId="urn:microsoft.com/office/officeart/2005/8/layout/lProcess2"/>
    <dgm:cxn modelId="{2960637B-8167-4C7C-BA14-8DD3194635ED}" type="presOf" srcId="{EBE6B20A-9739-450A-ABA0-14C65ED772C2}" destId="{FBE073B1-617B-48C9-9FF9-1F48056AEBCE}" srcOrd="1" destOrd="0" presId="urn:microsoft.com/office/officeart/2005/8/layout/lProcess2"/>
    <dgm:cxn modelId="{BE421C7C-83B0-43D9-A2CD-92CBA87A97BE}" type="presOf" srcId="{0FBF6E35-6A60-4DAA-BC28-BEE46284C4B8}" destId="{47F74E51-8518-4973-8F7D-1F10CB8F50D3}" srcOrd="0" destOrd="0" presId="urn:microsoft.com/office/officeart/2005/8/layout/lProcess2"/>
    <dgm:cxn modelId="{BE76037E-8E7E-4EE6-97E5-F668686C478C}" srcId="{BA017927-12EB-4C39-BEF1-F52D92E6C79D}" destId="{13E8E26D-30E4-435A-B45A-6B848815C594}" srcOrd="5" destOrd="0" parTransId="{0467D6EC-D69F-4A2C-BB32-59DD6C484F41}" sibTransId="{5AC3FA15-06F5-43A9-9623-0A2CA98D341F}"/>
    <dgm:cxn modelId="{553C287F-0F37-48BE-A557-DE28BB38D180}" type="presOf" srcId="{11F7DB50-DED2-4660-8A97-F910007F546C}" destId="{027F493F-7924-438A-9E95-1694C9861BFA}" srcOrd="0" destOrd="0" presId="urn:microsoft.com/office/officeart/2005/8/layout/lProcess2"/>
    <dgm:cxn modelId="{CA834580-0874-49F9-A153-BE132D5A57DD}" srcId="{FCA6AC96-99C1-46C3-A3F9-89B7F3B63701}" destId="{BBFB7838-A0CB-494E-9041-6A3047B3EB2C}" srcOrd="9" destOrd="0" parTransId="{26402352-4D2F-4CF9-A364-7986E69586BD}" sibTransId="{C2422139-341E-4E95-855F-464614D9E579}"/>
    <dgm:cxn modelId="{1697B480-B414-4561-B45C-E79F146C9860}" type="presOf" srcId="{770C407E-045B-478C-A787-541586C86F11}" destId="{DA0DAF1F-E4DB-4AF1-A317-EDDD14384254}" srcOrd="0" destOrd="0" presId="urn:microsoft.com/office/officeart/2005/8/layout/lProcess2"/>
    <dgm:cxn modelId="{9AE4DB81-A11D-4107-92FC-2AC8EA3548C2}" type="presOf" srcId="{3B918C5B-6C9A-4C2C-BA43-C4926CFE4B1D}" destId="{B2F18737-ABB0-4DFA-86DA-B2B800F00B9B}" srcOrd="1" destOrd="0" presId="urn:microsoft.com/office/officeart/2005/8/layout/lProcess2"/>
    <dgm:cxn modelId="{44ED6689-E9C5-43A1-8352-EC86148A83F2}" srcId="{FCA6AC96-99C1-46C3-A3F9-89B7F3B63701}" destId="{11F7DB50-DED2-4660-8A97-F910007F546C}" srcOrd="2" destOrd="0" parTransId="{DA2E9E11-2AE8-4954-B223-E94C4E963370}" sibTransId="{685D739E-3F9F-49DD-BE8A-0FB0B4165365}"/>
    <dgm:cxn modelId="{2749D389-BD05-45A7-B7F7-09FC33F74424}" srcId="{1F480BD0-3B4F-40C4-ADAF-150728A1C82B}" destId="{C38ECF5D-314E-4178-9EB7-44C56F7A16B1}" srcOrd="2" destOrd="0" parTransId="{29019CD6-3855-4688-9C3F-D6ADA1999E02}" sibTransId="{8FA79DEB-DCA9-4489-8368-2E8D6BFFA401}"/>
    <dgm:cxn modelId="{9319B390-1011-4E9F-A0DC-EFB0202550A9}" srcId="{1F480BD0-3B4F-40C4-ADAF-150728A1C82B}" destId="{4C93FADB-1768-4949-9B7F-389F7D1F67AA}" srcOrd="9" destOrd="0" parTransId="{F0CD9D18-C079-441B-A537-3F8D6FC87206}" sibTransId="{66019E23-C0ED-4BF2-AEC3-5A878DE5438C}"/>
    <dgm:cxn modelId="{84A6A492-7341-478A-B66B-84F3A62B198C}" type="presOf" srcId="{DC99DA62-E8A2-4318-9616-F8A5215C3D32}" destId="{BC4AF511-B958-42BB-B4E9-A6DF575E2C58}" srcOrd="0" destOrd="0" presId="urn:microsoft.com/office/officeart/2005/8/layout/lProcess2"/>
    <dgm:cxn modelId="{74E2FA93-338D-40A1-BFCD-1BA45BBE936D}" type="presOf" srcId="{9015622A-A269-466D-9BC9-AEECC225F663}" destId="{67742EAF-CF2A-4DFB-A1E0-6ECCEABB217C}" srcOrd="0" destOrd="0" presId="urn:microsoft.com/office/officeart/2005/8/layout/lProcess2"/>
    <dgm:cxn modelId="{21353F96-681D-4304-8440-8F3090D9B61B}" type="presOf" srcId="{1F480BD0-3B4F-40C4-ADAF-150728A1C82B}" destId="{3976A18B-CF52-46F7-8911-F49059DEC4C4}" srcOrd="0" destOrd="0" presId="urn:microsoft.com/office/officeart/2005/8/layout/lProcess2"/>
    <dgm:cxn modelId="{07AA6C96-48E5-4265-BAD7-DEE31C1D4430}" type="presOf" srcId="{A1D61DD4-8C7C-4727-AAE2-91993B1CD5EB}" destId="{0B241382-6515-417C-AE46-A6EC452ABBDD}" srcOrd="0" destOrd="0" presId="urn:microsoft.com/office/officeart/2005/8/layout/lProcess2"/>
    <dgm:cxn modelId="{6F87B696-A77A-4F9D-90DA-1A33C6133567}" srcId="{FCA6AC96-99C1-46C3-A3F9-89B7F3B63701}" destId="{0C67CEEC-A532-46D8-B214-27B319ADED03}" srcOrd="5" destOrd="0" parTransId="{F0AF5790-1B34-4E85-BCEA-C35709A603F0}" sibTransId="{A6EF0FB3-F434-4BF3-A362-D975EFC3DD06}"/>
    <dgm:cxn modelId="{E731DE9A-6975-465D-8DDE-FE4D9CD548CB}" srcId="{EBE6B20A-9739-450A-ABA0-14C65ED772C2}" destId="{F7238DBA-60C2-49D6-9237-6D0B56AC4DB5}" srcOrd="1" destOrd="0" parTransId="{F1DD901A-242F-4573-B3A0-8FB107F23F9B}" sibTransId="{CAA76A1C-B76A-4CC9-B871-9AE5F085A591}"/>
    <dgm:cxn modelId="{617A4C9D-44AA-4B94-9E7D-E3179DD02652}" srcId="{1F480BD0-3B4F-40C4-ADAF-150728A1C82B}" destId="{437E468C-7EE8-4226-9C52-1F65279494C2}" srcOrd="7" destOrd="0" parTransId="{D21FBBEF-3AFE-44A0-90C8-47DC219FBB64}" sibTransId="{9E45D7D4-C1E9-42AD-88AF-9EA26570AE00}"/>
    <dgm:cxn modelId="{593A2C9E-0075-44B6-83B1-F4384F327ECE}" type="presOf" srcId="{BBFB7838-A0CB-494E-9041-6A3047B3EB2C}" destId="{AFAC3025-139B-45E8-A80F-6E040B3835E3}" srcOrd="0" destOrd="0" presId="urn:microsoft.com/office/officeart/2005/8/layout/lProcess2"/>
    <dgm:cxn modelId="{BE40609E-BF7F-4B7D-B8E8-6A6FED701D30}" srcId="{1F480BD0-3B4F-40C4-ADAF-150728A1C82B}" destId="{375C14FB-B12E-4635-AC3F-D370D1BE36B9}" srcOrd="0" destOrd="0" parTransId="{A61A2864-1A4D-4EB4-8DB4-A3F41992C7EE}" sibTransId="{E7A2EFFC-FC8C-4F51-AB1A-E425FB1FBD03}"/>
    <dgm:cxn modelId="{4F233E9F-8EF2-43E3-A152-E201E23DBCB9}" srcId="{EBE6B20A-9739-450A-ABA0-14C65ED772C2}" destId="{77F02AE5-DBF3-4DEA-8CFB-2A54FD020BA8}" srcOrd="0" destOrd="0" parTransId="{9EC14990-7389-4E96-BB31-2624142C1724}" sibTransId="{BF69FB6C-9DA3-44AE-93CA-6C4098D705EE}"/>
    <dgm:cxn modelId="{64371FA9-E3AB-477E-AF43-B34787549E5C}" type="presOf" srcId="{FC179B74-1453-4C73-9DFE-E2D34970B9C8}" destId="{5BAD3F4F-2F61-417C-A197-CCB5544C5701}" srcOrd="0" destOrd="0" presId="urn:microsoft.com/office/officeart/2005/8/layout/lProcess2"/>
    <dgm:cxn modelId="{961F35A9-F806-4AB8-BA76-9A3A0E8A5644}" srcId="{FCA6AC96-99C1-46C3-A3F9-89B7F3B63701}" destId="{DC99DA62-E8A2-4318-9616-F8A5215C3D32}" srcOrd="3" destOrd="0" parTransId="{0BA8665C-29DF-436D-B382-2460E9F658B5}" sibTransId="{4DE35767-5ED9-4780-B2FC-459632F53211}"/>
    <dgm:cxn modelId="{EB562DAB-0029-44D0-B4AF-C02286E04296}" srcId="{3B918C5B-6C9A-4C2C-BA43-C4926CFE4B1D}" destId="{EB888AE7-5379-4974-9FE0-C29EA0701CE1}" srcOrd="7" destOrd="0" parTransId="{3A6C8A3E-13BF-442E-9000-8B2262ACAB7A}" sibTransId="{833702F4-8B93-4660-BD6C-C55BDF94423B}"/>
    <dgm:cxn modelId="{2084DAAB-0EDD-4A04-BA42-13A38B48152F}" type="presOf" srcId="{A2A0D49E-00A9-4083-AB35-2371F1E5DCB2}" destId="{ABFEB0BA-A224-413C-87CB-5E231E26819D}" srcOrd="0" destOrd="0" presId="urn:microsoft.com/office/officeart/2005/8/layout/lProcess2"/>
    <dgm:cxn modelId="{795A12AC-39F7-4990-AB30-A3FEA821A0A0}" type="presOf" srcId="{0AF89DA6-FBE7-4AD4-B7AE-6D93DE7F5F7F}" destId="{78674F7A-D866-4765-890C-929FBB39BD34}" srcOrd="0" destOrd="0" presId="urn:microsoft.com/office/officeart/2005/8/layout/lProcess2"/>
    <dgm:cxn modelId="{84A178AC-B842-4B8D-98FB-A7BA9DFB33A2}" srcId="{3B918C5B-6C9A-4C2C-BA43-C4926CFE4B1D}" destId="{63C88F28-69A6-42E7-A32D-E55BE6EAE5AC}" srcOrd="3" destOrd="0" parTransId="{CAFAEBE9-2782-4E75-80A3-E9ECB5B45D2C}" sibTransId="{5C43B632-D39F-47F1-9FF9-7CC125E331DE}"/>
    <dgm:cxn modelId="{4CAAD5AC-BD25-4723-B316-F79C2308152F}" srcId="{EBE6B20A-9739-450A-ABA0-14C65ED772C2}" destId="{0F46ED28-C98F-4D5F-9060-E49EFDFCC759}" srcOrd="8" destOrd="0" parTransId="{D920AAD9-CB2C-4E30-BA95-9E6EF53F2B52}" sibTransId="{52999A85-AB37-406D-A879-A4807865EE6A}"/>
    <dgm:cxn modelId="{181EE6B3-8997-41D4-92A3-4B89DD0ED488}" type="presOf" srcId="{75F42C24-4140-4CDD-940F-FEB2E81C2104}" destId="{7C1BA93F-351F-4806-BFFC-C960C6C0B139}" srcOrd="0" destOrd="0" presId="urn:microsoft.com/office/officeart/2005/8/layout/lProcess2"/>
    <dgm:cxn modelId="{146FBFB8-926B-4D1D-8E81-9B5B7B1C5B82}" type="presOf" srcId="{E22B5B30-654E-4A7D-8292-4BF70F693AA6}" destId="{17EF2C11-D074-42CF-95AD-E27E105E9306}" srcOrd="0" destOrd="0" presId="urn:microsoft.com/office/officeart/2005/8/layout/lProcess2"/>
    <dgm:cxn modelId="{47FAFBB9-6FB4-4DBF-AC7D-4FFD6E05F1D6}" type="presOf" srcId="{5EAEA7F9-5F33-42B2-9D15-4A078AB88B6B}" destId="{84355D66-B358-4EB4-A018-4B79DA7F3F67}" srcOrd="0" destOrd="0" presId="urn:microsoft.com/office/officeart/2005/8/layout/lProcess2"/>
    <dgm:cxn modelId="{AF280EBB-D59D-4759-971F-FC6FD6B96182}" type="presOf" srcId="{9F3C824F-F67B-45CF-B699-F8FBD9E934F3}" destId="{C6E41BAA-8DEE-4B31-8149-92D215644846}" srcOrd="0" destOrd="0" presId="urn:microsoft.com/office/officeart/2005/8/layout/lProcess2"/>
    <dgm:cxn modelId="{09449EBC-F988-4324-A1CB-4753CF2D78E7}" srcId="{EBE6B20A-9739-450A-ABA0-14C65ED772C2}" destId="{EF99DE31-F84B-4A7C-B257-643AE1FFF14D}" srcOrd="2" destOrd="0" parTransId="{82E9BD5B-CB67-49A3-A309-0DE58C2CF70F}" sibTransId="{C3DFDB05-9914-49AC-AFC7-24E706041426}"/>
    <dgm:cxn modelId="{B08699C3-AAB4-49E1-BC95-0DEDF39C35A9}" srcId="{1F480BD0-3B4F-40C4-ADAF-150728A1C82B}" destId="{9F3C824F-F67B-45CF-B699-F8FBD9E934F3}" srcOrd="3" destOrd="0" parTransId="{66BBCE7D-C0F6-4FDB-821F-AFD798EFC13B}" sibTransId="{0B6DA139-DF78-4B2D-A0B1-24484550D849}"/>
    <dgm:cxn modelId="{0260DDCA-81B4-4024-9AD2-1DE4DBC48B39}" srcId="{1F480BD0-3B4F-40C4-ADAF-150728A1C82B}" destId="{F7E7DF95-0C43-431C-929E-DD351049D046}" srcOrd="1" destOrd="0" parTransId="{126AE297-1DCD-4EA2-9199-31EADA5F1879}" sibTransId="{9E5A824E-25B5-4E38-AA78-DBC4704E1FD8}"/>
    <dgm:cxn modelId="{4B46FBCA-8BFA-4A6E-A446-EF58BA00E19E}" type="presOf" srcId="{EBE6B20A-9739-450A-ABA0-14C65ED772C2}" destId="{37D1FF25-F5DB-4447-89BE-A1EEA50A3EC7}" srcOrd="0" destOrd="0" presId="urn:microsoft.com/office/officeart/2005/8/layout/lProcess2"/>
    <dgm:cxn modelId="{A0B13ED0-6DAF-4127-819D-4FD64DEA22E9}" type="presOf" srcId="{77F02AE5-DBF3-4DEA-8CFB-2A54FD020BA8}" destId="{4A2EEA97-C218-4ED1-BAAF-E5E63F9322F5}" srcOrd="0" destOrd="0" presId="urn:microsoft.com/office/officeart/2005/8/layout/lProcess2"/>
    <dgm:cxn modelId="{04CD3AD6-304E-4260-8375-32B72A60A558}" type="presOf" srcId="{0F46ED28-C98F-4D5F-9060-E49EFDFCC759}" destId="{06EA9E90-F238-4136-BD5F-278C2626D3DF}" srcOrd="0" destOrd="0" presId="urn:microsoft.com/office/officeart/2005/8/layout/lProcess2"/>
    <dgm:cxn modelId="{E60A08D7-E930-49A9-A864-5BE086423E2D}" srcId="{BA017927-12EB-4C39-BEF1-F52D92E6C79D}" destId="{E0FF693C-5F1E-41A3-AFE9-A3C276C8C39D}" srcOrd="1" destOrd="0" parTransId="{7BE60F41-56B7-4BDE-A9D4-120783735376}" sibTransId="{10CFB326-3B8B-457C-A98D-3E08D633968A}"/>
    <dgm:cxn modelId="{737B13D7-014F-479E-9640-474931EE646D}" type="presOf" srcId="{020EC68B-A1A4-487A-BDE4-175A30AF9232}" destId="{695288D4-EBA5-43F2-97DA-F0A4965395F0}" srcOrd="0" destOrd="0" presId="urn:microsoft.com/office/officeart/2005/8/layout/lProcess2"/>
    <dgm:cxn modelId="{6B4631D7-5402-4C00-B37E-ADCE0E3A55B8}" type="presOf" srcId="{0C67CEEC-A532-46D8-B214-27B319ADED03}" destId="{F40E3589-D7F2-4CEB-B443-06EFFD995954}" srcOrd="0" destOrd="0" presId="urn:microsoft.com/office/officeart/2005/8/layout/lProcess2"/>
    <dgm:cxn modelId="{1EEDB5D7-4CF1-46F4-8AEA-67554C8E7F66}" type="presOf" srcId="{0D32268C-172E-436F-A80D-A2282AA690FF}" destId="{5BF908ED-49A4-48E0-8267-B3A5F8A3AB5B}" srcOrd="0" destOrd="0" presId="urn:microsoft.com/office/officeart/2005/8/layout/lProcess2"/>
    <dgm:cxn modelId="{EAFF1ED8-85C2-4381-A855-134AB8B75027}" srcId="{A1D61DD4-8C7C-4727-AAE2-91993B1CD5EB}" destId="{EBE6B20A-9739-450A-ABA0-14C65ED772C2}" srcOrd="3" destOrd="0" parTransId="{1D251D17-5EA9-4CD0-957D-E684E93FF8DF}" sibTransId="{225725B1-F80D-4392-8129-CC9A1572F25F}"/>
    <dgm:cxn modelId="{221D57DA-740E-4A61-BE3B-E23C32C6B35C}" srcId="{FCA6AC96-99C1-46C3-A3F9-89B7F3B63701}" destId="{32727BA6-A39C-44AC-8B38-3C7D2900E055}" srcOrd="7" destOrd="0" parTransId="{81167FA5-0BFB-46A0-BF1A-0D2840C13E0C}" sibTransId="{67967AF2-2F52-4146-817A-1F754F8FEB60}"/>
    <dgm:cxn modelId="{BAAD98DA-E09D-4829-B0F7-5322C385518B}" srcId="{A1D61DD4-8C7C-4727-AAE2-91993B1CD5EB}" destId="{FCA6AC96-99C1-46C3-A3F9-89B7F3B63701}" srcOrd="0" destOrd="0" parTransId="{BC4E8A6D-A452-48ED-BF8A-97CA47586D25}" sibTransId="{5BAB51DE-4BAE-4E5F-97FD-CAE7B28D67D9}"/>
    <dgm:cxn modelId="{3C4BB8DB-C760-4065-8C7B-6745F05ACA73}" srcId="{EBE6B20A-9739-450A-ABA0-14C65ED772C2}" destId="{0A01D9F3-FC1E-4CD6-AC64-54EEEA2053FE}" srcOrd="6" destOrd="0" parTransId="{33D93504-A93B-4D5E-9021-5498C63482B8}" sibTransId="{66BA5137-0C25-4B1D-BCE0-8A74DB713AE2}"/>
    <dgm:cxn modelId="{C05EA5DE-2AAE-4802-8852-16EFDEA48133}" type="presOf" srcId="{B414D771-561F-439E-8DA1-0500F0DC8A42}" destId="{2E45F0B5-90EB-47B5-B888-CD3832AABF37}" srcOrd="0" destOrd="0" presId="urn:microsoft.com/office/officeart/2005/8/layout/lProcess2"/>
    <dgm:cxn modelId="{76A123E1-4CB2-41C1-AD8A-69040F488121}" type="presOf" srcId="{EF99DE31-F84B-4A7C-B257-643AE1FFF14D}" destId="{618DB726-6910-4923-B68D-B21EDA888D15}" srcOrd="0" destOrd="0" presId="urn:microsoft.com/office/officeart/2005/8/layout/lProcess2"/>
    <dgm:cxn modelId="{9C5511E4-E717-42D4-BFAF-E50E71ADD99B}" type="presOf" srcId="{63C88F28-69A6-42E7-A32D-E55BE6EAE5AC}" destId="{DE4E0304-0FC1-42B8-A00E-435B83D29DBF}" srcOrd="0" destOrd="0" presId="urn:microsoft.com/office/officeart/2005/8/layout/lProcess2"/>
    <dgm:cxn modelId="{AAB758E4-BAB4-4654-A722-A864A1AD9191}" srcId="{1F480BD0-3B4F-40C4-ADAF-150728A1C82B}" destId="{B414D771-561F-439E-8DA1-0500F0DC8A42}" srcOrd="5" destOrd="0" parTransId="{CB5A66E5-7A3E-4A55-AAE4-54DDEBC9C7E9}" sibTransId="{1B3C07DC-3671-4BBF-9F6D-A4D1C49BDC8E}"/>
    <dgm:cxn modelId="{D4B8D0E6-C897-4700-90EA-8366F9F3FE14}" srcId="{1F480BD0-3B4F-40C4-ADAF-150728A1C82B}" destId="{69C9BDA5-F8EC-4F73-8662-BDF81A61AE01}" srcOrd="10" destOrd="0" parTransId="{A54573D4-6B2C-4C17-B630-90D6D38D5D2B}" sibTransId="{4D15F35D-5CAF-4868-A911-6333940389A4}"/>
    <dgm:cxn modelId="{FBAB89E7-7053-46F5-B145-F9AB43A274B1}" type="presOf" srcId="{F7E7DF95-0C43-431C-929E-DD351049D046}" destId="{4B7BD674-7433-4115-9889-9EF2A193E1D5}" srcOrd="0" destOrd="0" presId="urn:microsoft.com/office/officeart/2005/8/layout/lProcess2"/>
    <dgm:cxn modelId="{2BDF1FEA-F0C2-4D6F-9C27-C424F018AAA1}" srcId="{3B918C5B-6C9A-4C2C-BA43-C4926CFE4B1D}" destId="{FC179B74-1453-4C73-9DFE-E2D34970B9C8}" srcOrd="1" destOrd="0" parTransId="{1BD92C81-9796-4DA4-A70A-6350A6DDD3A3}" sibTransId="{4CFCC45E-B80E-4499-A77F-F7C440CBF1DE}"/>
    <dgm:cxn modelId="{EF5BBEEB-1862-4892-AB3E-59483E1DC7C3}" type="presOf" srcId="{CF986422-AAB2-495A-9A7F-1D857CEF0457}" destId="{7B5C5B20-1F02-4F23-A855-35C1788B9396}" srcOrd="0" destOrd="0" presId="urn:microsoft.com/office/officeart/2005/8/layout/lProcess2"/>
    <dgm:cxn modelId="{C020C9EE-76AA-4580-9CEB-1820A4F480B8}" type="presOf" srcId="{4802C5AB-E104-47DC-A443-A6576ED1AD9E}" destId="{9657CDCA-0A86-4171-946F-416C4297FA6E}" srcOrd="0" destOrd="0" presId="urn:microsoft.com/office/officeart/2005/8/layout/lProcess2"/>
    <dgm:cxn modelId="{58A3C5F0-A475-475A-B380-91E60B4324A4}" type="presOf" srcId="{F7238DBA-60C2-49D6-9237-6D0B56AC4DB5}" destId="{7949DD57-272C-4BEB-955C-0BB5B7017A67}" srcOrd="0" destOrd="0" presId="urn:microsoft.com/office/officeart/2005/8/layout/lProcess2"/>
    <dgm:cxn modelId="{1F4766F1-5EE2-4067-ABD5-108AA3208975}" srcId="{FCA6AC96-99C1-46C3-A3F9-89B7F3B63701}" destId="{0D32268C-172E-436F-A80D-A2282AA690FF}" srcOrd="1" destOrd="0" parTransId="{2D01A116-B7FB-4586-9BA6-0AA35063ABEE}" sibTransId="{4EFCB94E-6035-4C64-A386-7A4F07EDF306}"/>
    <dgm:cxn modelId="{D8824CF2-4113-43B0-95E2-0D6163AAEB78}" srcId="{FCA6AC96-99C1-46C3-A3F9-89B7F3B63701}" destId="{EDEF63A7-CDA5-4ABB-B962-B036304F17FD}" srcOrd="8" destOrd="0" parTransId="{16C9DD3C-C2D8-4BD0-9363-EB2723443310}" sibTransId="{8CB95328-7B91-454D-BF53-7F1F5F8A1CF8}"/>
    <dgm:cxn modelId="{601726F3-5E19-4A43-9E33-EDFEDDE32C74}" type="presOf" srcId="{BA017927-12EB-4C39-BEF1-F52D92E6C79D}" destId="{87EAD0E3-3EE9-4708-B77D-062F02540B9B}" srcOrd="0" destOrd="0" presId="urn:microsoft.com/office/officeart/2005/8/layout/lProcess2"/>
    <dgm:cxn modelId="{E0DE4DF6-6C49-410D-874F-00AC1B2672F7}" srcId="{BA017927-12EB-4C39-BEF1-F52D92E6C79D}" destId="{58A806A3-518E-45B3-AE8F-E13B6EB2714D}" srcOrd="4" destOrd="0" parTransId="{587D6580-698B-49ED-ABB1-7A954D8A16E3}" sibTransId="{D147B422-7688-4936-A48A-E0EA7AD26231}"/>
    <dgm:cxn modelId="{C31070F6-542A-497A-B5B2-7B9292C28DA0}" type="presOf" srcId="{0A01D9F3-FC1E-4CD6-AC64-54EEEA2053FE}" destId="{4FACF34D-8161-4F0D-B82C-D9B335A411DA}" srcOrd="0" destOrd="0" presId="urn:microsoft.com/office/officeart/2005/8/layout/lProcess2"/>
    <dgm:cxn modelId="{B58976F6-2C93-4E9A-B03A-BDA63B8EE3AC}" type="presOf" srcId="{848A87FB-F17E-43B1-B60F-DD86B8B7EFBA}" destId="{C8E8D90A-368B-4550-9615-B13A0BF362C8}" srcOrd="0" destOrd="0" presId="urn:microsoft.com/office/officeart/2005/8/layout/lProcess2"/>
    <dgm:cxn modelId="{137092F8-9FD1-42A8-86DB-BACDF7208899}" type="presOf" srcId="{676B8719-A05D-4D85-88F5-1EA4AFBA8D53}" destId="{F9342708-E52D-4355-8D49-04754DB53E91}" srcOrd="0" destOrd="0" presId="urn:microsoft.com/office/officeart/2005/8/layout/lProcess2"/>
    <dgm:cxn modelId="{A85233FF-8469-4896-AB88-9A06FB21C56E}" type="presOf" srcId="{C38ECF5D-314E-4178-9EB7-44C56F7A16B1}" destId="{2320F904-DF97-4961-916D-65C5B3AAA362}" srcOrd="0" destOrd="0" presId="urn:microsoft.com/office/officeart/2005/8/layout/lProcess2"/>
    <dgm:cxn modelId="{16CF4AFD-5B05-4744-B50D-1804CE9A0E3C}" type="presParOf" srcId="{0B241382-6515-417C-AE46-A6EC452ABBDD}" destId="{23976AF8-1624-4A76-B899-4260400CFD77}" srcOrd="0" destOrd="0" presId="urn:microsoft.com/office/officeart/2005/8/layout/lProcess2"/>
    <dgm:cxn modelId="{54EEE267-C015-43E0-979D-57AC39C1DDA6}" type="presParOf" srcId="{23976AF8-1624-4A76-B899-4260400CFD77}" destId="{8B5F5B7D-0798-4594-A2C6-484684AD5918}" srcOrd="0" destOrd="0" presId="urn:microsoft.com/office/officeart/2005/8/layout/lProcess2"/>
    <dgm:cxn modelId="{471AB992-FD5E-4077-B9A9-5E951519B46E}" type="presParOf" srcId="{23976AF8-1624-4A76-B899-4260400CFD77}" destId="{0124C824-4CC9-477E-8849-24735FDFE267}" srcOrd="1" destOrd="0" presId="urn:microsoft.com/office/officeart/2005/8/layout/lProcess2"/>
    <dgm:cxn modelId="{7B70039C-2B67-49EB-9DFC-F92E64C41FBB}" type="presParOf" srcId="{23976AF8-1624-4A76-B899-4260400CFD77}" destId="{6AE3FA8B-D0DD-4569-8F3E-35CB06D44DFE}" srcOrd="2" destOrd="0" presId="urn:microsoft.com/office/officeart/2005/8/layout/lProcess2"/>
    <dgm:cxn modelId="{7A08A6DB-E67C-4451-9DA3-EE2336E25B3A}" type="presParOf" srcId="{6AE3FA8B-D0DD-4569-8F3E-35CB06D44DFE}" destId="{B24EFF2A-5630-4007-B68D-8FE05627687C}" srcOrd="0" destOrd="0" presId="urn:microsoft.com/office/officeart/2005/8/layout/lProcess2"/>
    <dgm:cxn modelId="{0F53A3DD-B8B5-4845-8866-9248E2CF184D}" type="presParOf" srcId="{B24EFF2A-5630-4007-B68D-8FE05627687C}" destId="{17EF2C11-D074-42CF-95AD-E27E105E9306}" srcOrd="0" destOrd="0" presId="urn:microsoft.com/office/officeart/2005/8/layout/lProcess2"/>
    <dgm:cxn modelId="{CDF181B6-E1C5-4A39-A14D-74A1A2F3061F}" type="presParOf" srcId="{B24EFF2A-5630-4007-B68D-8FE05627687C}" destId="{51B28FB8-8470-4673-9236-F1F131BB1CD9}" srcOrd="1" destOrd="0" presId="urn:microsoft.com/office/officeart/2005/8/layout/lProcess2"/>
    <dgm:cxn modelId="{502DEDA2-8FD8-4032-B0E1-DFC79D9199E8}" type="presParOf" srcId="{B24EFF2A-5630-4007-B68D-8FE05627687C}" destId="{5BF908ED-49A4-48E0-8267-B3A5F8A3AB5B}" srcOrd="2" destOrd="0" presId="urn:microsoft.com/office/officeart/2005/8/layout/lProcess2"/>
    <dgm:cxn modelId="{7A9D9A22-865E-48EF-8EF5-8617C7CCA280}" type="presParOf" srcId="{B24EFF2A-5630-4007-B68D-8FE05627687C}" destId="{7F1E0C73-9C66-42E3-834D-A91E3F948468}" srcOrd="3" destOrd="0" presId="urn:microsoft.com/office/officeart/2005/8/layout/lProcess2"/>
    <dgm:cxn modelId="{7F1F365D-394C-4F4C-A466-2957EAB40BAA}" type="presParOf" srcId="{B24EFF2A-5630-4007-B68D-8FE05627687C}" destId="{027F493F-7924-438A-9E95-1694C9861BFA}" srcOrd="4" destOrd="0" presId="urn:microsoft.com/office/officeart/2005/8/layout/lProcess2"/>
    <dgm:cxn modelId="{0AB19A1D-9576-49F4-91C8-E6209E11C621}" type="presParOf" srcId="{B24EFF2A-5630-4007-B68D-8FE05627687C}" destId="{0CD944D7-29CD-4B44-AEC1-147F3C9F6BAE}" srcOrd="5" destOrd="0" presId="urn:microsoft.com/office/officeart/2005/8/layout/lProcess2"/>
    <dgm:cxn modelId="{66367631-B5DE-467B-8FA1-45D2E44DE88D}" type="presParOf" srcId="{B24EFF2A-5630-4007-B68D-8FE05627687C}" destId="{BC4AF511-B958-42BB-B4E9-A6DF575E2C58}" srcOrd="6" destOrd="0" presId="urn:microsoft.com/office/officeart/2005/8/layout/lProcess2"/>
    <dgm:cxn modelId="{2A118AC0-60A5-470B-8C45-E268FEBDECDB}" type="presParOf" srcId="{B24EFF2A-5630-4007-B68D-8FE05627687C}" destId="{C0A6F8F0-8EC3-4E17-BE01-A11FA4F5A5BA}" srcOrd="7" destOrd="0" presId="urn:microsoft.com/office/officeart/2005/8/layout/lProcess2"/>
    <dgm:cxn modelId="{13799ADC-F792-4E52-806B-33E04B603F36}" type="presParOf" srcId="{B24EFF2A-5630-4007-B68D-8FE05627687C}" destId="{D276B0F8-CBC8-4179-B7A7-7919432192DD}" srcOrd="8" destOrd="0" presId="urn:microsoft.com/office/officeart/2005/8/layout/lProcess2"/>
    <dgm:cxn modelId="{A6A35373-BB54-45B2-A075-28AE847F7221}" type="presParOf" srcId="{B24EFF2A-5630-4007-B68D-8FE05627687C}" destId="{3F39ED2F-FD77-4851-A2A9-63D5FA62AC3C}" srcOrd="9" destOrd="0" presId="urn:microsoft.com/office/officeart/2005/8/layout/lProcess2"/>
    <dgm:cxn modelId="{EEDE5CF9-D2A1-4DA2-A3BB-43CDB3018850}" type="presParOf" srcId="{B24EFF2A-5630-4007-B68D-8FE05627687C}" destId="{F40E3589-D7F2-4CEB-B443-06EFFD995954}" srcOrd="10" destOrd="0" presId="urn:microsoft.com/office/officeart/2005/8/layout/lProcess2"/>
    <dgm:cxn modelId="{829D6FB4-CECD-4693-A634-D21E1129A6C1}" type="presParOf" srcId="{B24EFF2A-5630-4007-B68D-8FE05627687C}" destId="{FD7EBCE0-C18F-45E0-9869-7E857F251B74}" srcOrd="11" destOrd="0" presId="urn:microsoft.com/office/officeart/2005/8/layout/lProcess2"/>
    <dgm:cxn modelId="{50B8D0E0-17C6-454D-89F2-C69719C45F07}" type="presParOf" srcId="{B24EFF2A-5630-4007-B68D-8FE05627687C}" destId="{BE114A7B-30E5-4700-AEA7-127C3AA989A4}" srcOrd="12" destOrd="0" presId="urn:microsoft.com/office/officeart/2005/8/layout/lProcess2"/>
    <dgm:cxn modelId="{F9FDCC17-FD70-443E-8981-911976AAC310}" type="presParOf" srcId="{B24EFF2A-5630-4007-B68D-8FE05627687C}" destId="{77E36177-50AE-4B57-9CFE-24C8C5403CAC}" srcOrd="13" destOrd="0" presId="urn:microsoft.com/office/officeart/2005/8/layout/lProcess2"/>
    <dgm:cxn modelId="{19FAC175-4266-4A34-A058-7C306F7D6896}" type="presParOf" srcId="{B24EFF2A-5630-4007-B68D-8FE05627687C}" destId="{988884A2-128E-449B-A0E0-A4DA1207860D}" srcOrd="14" destOrd="0" presId="urn:microsoft.com/office/officeart/2005/8/layout/lProcess2"/>
    <dgm:cxn modelId="{57977BBF-59E2-4E0D-9D25-F317F8952A1F}" type="presParOf" srcId="{B24EFF2A-5630-4007-B68D-8FE05627687C}" destId="{38622270-7DC9-4396-9879-BD7EB7C66FCE}" srcOrd="15" destOrd="0" presId="urn:microsoft.com/office/officeart/2005/8/layout/lProcess2"/>
    <dgm:cxn modelId="{FCA2154E-23EC-4806-8F2A-CDC1BFB3C672}" type="presParOf" srcId="{B24EFF2A-5630-4007-B68D-8FE05627687C}" destId="{B2CCB469-DA7F-4A8F-8120-F5C671130548}" srcOrd="16" destOrd="0" presId="urn:microsoft.com/office/officeart/2005/8/layout/lProcess2"/>
    <dgm:cxn modelId="{632D3FBB-3BA6-42E6-8874-642B0F468CB5}" type="presParOf" srcId="{B24EFF2A-5630-4007-B68D-8FE05627687C}" destId="{E7188B6C-8A6A-47B2-8451-29D293FF20A3}" srcOrd="17" destOrd="0" presId="urn:microsoft.com/office/officeart/2005/8/layout/lProcess2"/>
    <dgm:cxn modelId="{29D01E89-C940-4D7B-9ADE-672A71AA3D48}" type="presParOf" srcId="{B24EFF2A-5630-4007-B68D-8FE05627687C}" destId="{AFAC3025-139B-45E8-A80F-6E040B3835E3}" srcOrd="18" destOrd="0" presId="urn:microsoft.com/office/officeart/2005/8/layout/lProcess2"/>
    <dgm:cxn modelId="{004A4FB4-144E-4EAA-82A2-240ECD88DAC2}" type="presParOf" srcId="{B24EFF2A-5630-4007-B68D-8FE05627687C}" destId="{33BC1EF2-E708-41BB-89BB-F882D660025A}" srcOrd="19" destOrd="0" presId="urn:microsoft.com/office/officeart/2005/8/layout/lProcess2"/>
    <dgm:cxn modelId="{96D99ABB-D91E-4621-8681-12F0D3B199A5}" type="presParOf" srcId="{B24EFF2A-5630-4007-B68D-8FE05627687C}" destId="{3B107510-5661-4CC8-8210-BDD293E17FFF}" srcOrd="20" destOrd="0" presId="urn:microsoft.com/office/officeart/2005/8/layout/lProcess2"/>
    <dgm:cxn modelId="{249D1D11-7897-469B-B4B0-660DE2E7A736}" type="presParOf" srcId="{0B241382-6515-417C-AE46-A6EC452ABBDD}" destId="{28DDFDED-1D36-4D82-A42E-C2962782863D}" srcOrd="1" destOrd="0" presId="urn:microsoft.com/office/officeart/2005/8/layout/lProcess2"/>
    <dgm:cxn modelId="{3C200C4C-467B-4196-9E58-40F8948FDAB4}" type="presParOf" srcId="{0B241382-6515-417C-AE46-A6EC452ABBDD}" destId="{CFE2A2A6-B78C-47D7-9D22-EA9DE76D6143}" srcOrd="2" destOrd="0" presId="urn:microsoft.com/office/officeart/2005/8/layout/lProcess2"/>
    <dgm:cxn modelId="{2DEB59B1-CF4A-4B1E-9169-11CCEBD87FBE}" type="presParOf" srcId="{CFE2A2A6-B78C-47D7-9D22-EA9DE76D6143}" destId="{2AAF3265-B43D-4621-A4DF-3EFB41A61B23}" srcOrd="0" destOrd="0" presId="urn:microsoft.com/office/officeart/2005/8/layout/lProcess2"/>
    <dgm:cxn modelId="{2A51323B-F981-4F5C-999F-1501C5F54DF8}" type="presParOf" srcId="{CFE2A2A6-B78C-47D7-9D22-EA9DE76D6143}" destId="{B2F18737-ABB0-4DFA-86DA-B2B800F00B9B}" srcOrd="1" destOrd="0" presId="urn:microsoft.com/office/officeart/2005/8/layout/lProcess2"/>
    <dgm:cxn modelId="{35D8E106-6D62-4078-A5BB-10F1919ED9C7}" type="presParOf" srcId="{CFE2A2A6-B78C-47D7-9D22-EA9DE76D6143}" destId="{D7C82873-C5AA-4660-859C-D09A8E93F33C}" srcOrd="2" destOrd="0" presId="urn:microsoft.com/office/officeart/2005/8/layout/lProcess2"/>
    <dgm:cxn modelId="{2D00B402-EEE0-431E-9C11-0C2F1A502C3F}" type="presParOf" srcId="{D7C82873-C5AA-4660-859C-D09A8E93F33C}" destId="{2978B3EA-0C49-4D4D-B365-E4DF93E1A7EE}" srcOrd="0" destOrd="0" presId="urn:microsoft.com/office/officeart/2005/8/layout/lProcess2"/>
    <dgm:cxn modelId="{E087420B-9324-42AA-9F17-A96583598FCF}" type="presParOf" srcId="{2978B3EA-0C49-4D4D-B365-E4DF93E1A7EE}" destId="{566747CB-C436-4E41-B7C7-FC056AC639F9}" srcOrd="0" destOrd="0" presId="urn:microsoft.com/office/officeart/2005/8/layout/lProcess2"/>
    <dgm:cxn modelId="{95F1667E-7416-4DEC-A527-B7C0C827CAD1}" type="presParOf" srcId="{2978B3EA-0C49-4D4D-B365-E4DF93E1A7EE}" destId="{1298131B-B7CB-40C3-9E47-735B1F48B9BE}" srcOrd="1" destOrd="0" presId="urn:microsoft.com/office/officeart/2005/8/layout/lProcess2"/>
    <dgm:cxn modelId="{5381CA44-59D9-4D27-A365-19C93A04FF83}" type="presParOf" srcId="{2978B3EA-0C49-4D4D-B365-E4DF93E1A7EE}" destId="{5BAD3F4F-2F61-417C-A197-CCB5544C5701}" srcOrd="2" destOrd="0" presId="urn:microsoft.com/office/officeart/2005/8/layout/lProcess2"/>
    <dgm:cxn modelId="{A389FC42-8190-4283-849B-AEA83939806C}" type="presParOf" srcId="{2978B3EA-0C49-4D4D-B365-E4DF93E1A7EE}" destId="{264348DB-987C-462A-AF48-F1796A125631}" srcOrd="3" destOrd="0" presId="urn:microsoft.com/office/officeart/2005/8/layout/lProcess2"/>
    <dgm:cxn modelId="{A1A64346-6751-430B-A2A2-5FD9E2F3048D}" type="presParOf" srcId="{2978B3EA-0C49-4D4D-B365-E4DF93E1A7EE}" destId="{0931F4FB-29AE-4EE6-B41F-7065744E6DAC}" srcOrd="4" destOrd="0" presId="urn:microsoft.com/office/officeart/2005/8/layout/lProcess2"/>
    <dgm:cxn modelId="{C0AECA89-DF86-4886-86D3-FF12232C04E9}" type="presParOf" srcId="{2978B3EA-0C49-4D4D-B365-E4DF93E1A7EE}" destId="{C391D0AE-D286-4B62-91F6-DDD9070575A7}" srcOrd="5" destOrd="0" presId="urn:microsoft.com/office/officeart/2005/8/layout/lProcess2"/>
    <dgm:cxn modelId="{BDCC56B6-A6E6-400D-B4DB-7CC594683837}" type="presParOf" srcId="{2978B3EA-0C49-4D4D-B365-E4DF93E1A7EE}" destId="{DE4E0304-0FC1-42B8-A00E-435B83D29DBF}" srcOrd="6" destOrd="0" presId="urn:microsoft.com/office/officeart/2005/8/layout/lProcess2"/>
    <dgm:cxn modelId="{22DC8942-0872-4656-8D01-A44F4EFC3217}" type="presParOf" srcId="{2978B3EA-0C49-4D4D-B365-E4DF93E1A7EE}" destId="{3EE5B0A2-ED78-4681-8D37-32989A186DF4}" srcOrd="7" destOrd="0" presId="urn:microsoft.com/office/officeart/2005/8/layout/lProcess2"/>
    <dgm:cxn modelId="{0586901B-E42A-44CE-B836-764EE9A311A7}" type="presParOf" srcId="{2978B3EA-0C49-4D4D-B365-E4DF93E1A7EE}" destId="{78674F7A-D866-4765-890C-929FBB39BD34}" srcOrd="8" destOrd="0" presId="urn:microsoft.com/office/officeart/2005/8/layout/lProcess2"/>
    <dgm:cxn modelId="{B1351DD3-BFE7-4A33-A6C9-FFEB583190D7}" type="presParOf" srcId="{2978B3EA-0C49-4D4D-B365-E4DF93E1A7EE}" destId="{6B12D74E-03CD-43AF-9111-E79D4D649EA0}" srcOrd="9" destOrd="0" presId="urn:microsoft.com/office/officeart/2005/8/layout/lProcess2"/>
    <dgm:cxn modelId="{114EBA4C-BB5A-4225-8E96-A98B781C4112}" type="presParOf" srcId="{2978B3EA-0C49-4D4D-B365-E4DF93E1A7EE}" destId="{2540637E-6945-4B1B-A6AF-9277740873C9}" srcOrd="10" destOrd="0" presId="urn:microsoft.com/office/officeart/2005/8/layout/lProcess2"/>
    <dgm:cxn modelId="{DD0E38E9-252E-43D9-AD73-E00150C50FCD}" type="presParOf" srcId="{2978B3EA-0C49-4D4D-B365-E4DF93E1A7EE}" destId="{EFF897E7-02D8-42D3-B907-E605713CC966}" srcOrd="11" destOrd="0" presId="urn:microsoft.com/office/officeart/2005/8/layout/lProcess2"/>
    <dgm:cxn modelId="{0141F678-D85C-4DD6-877C-94FD66E25F57}" type="presParOf" srcId="{2978B3EA-0C49-4D4D-B365-E4DF93E1A7EE}" destId="{99C1B9D0-5F9E-4979-A28A-27E51415ED2E}" srcOrd="12" destOrd="0" presId="urn:microsoft.com/office/officeart/2005/8/layout/lProcess2"/>
    <dgm:cxn modelId="{A46E14F0-60FA-45B7-B056-E7BBD96B901B}" type="presParOf" srcId="{2978B3EA-0C49-4D4D-B365-E4DF93E1A7EE}" destId="{A63606A6-9505-4445-ADD4-30A0F326492F}" srcOrd="13" destOrd="0" presId="urn:microsoft.com/office/officeart/2005/8/layout/lProcess2"/>
    <dgm:cxn modelId="{1009D72F-40A5-4C06-9D24-DBEF1543BF24}" type="presParOf" srcId="{2978B3EA-0C49-4D4D-B365-E4DF93E1A7EE}" destId="{5400E848-8173-4525-A692-87B6CDA6B6EF}" srcOrd="14" destOrd="0" presId="urn:microsoft.com/office/officeart/2005/8/layout/lProcess2"/>
    <dgm:cxn modelId="{D8745EC7-0C62-4F00-82BA-74D935954A34}" type="presParOf" srcId="{2978B3EA-0C49-4D4D-B365-E4DF93E1A7EE}" destId="{97F3FC4C-DE72-4480-B65A-752D7834F681}" srcOrd="15" destOrd="0" presId="urn:microsoft.com/office/officeart/2005/8/layout/lProcess2"/>
    <dgm:cxn modelId="{A5B88589-7EEE-4DE6-BEDB-8FD71C5786D2}" type="presParOf" srcId="{2978B3EA-0C49-4D4D-B365-E4DF93E1A7EE}" destId="{19685DE1-E6B9-4176-B9E2-9061D50068D1}" srcOrd="16" destOrd="0" presId="urn:microsoft.com/office/officeart/2005/8/layout/lProcess2"/>
    <dgm:cxn modelId="{54E83A3A-8084-4DB7-AC18-80327E511CA8}" type="presParOf" srcId="{2978B3EA-0C49-4D4D-B365-E4DF93E1A7EE}" destId="{68F5B39B-87ED-4D4A-8B60-B68F0A42880D}" srcOrd="17" destOrd="0" presId="urn:microsoft.com/office/officeart/2005/8/layout/lProcess2"/>
    <dgm:cxn modelId="{7B86261B-BE81-44F0-ACA2-85404EC608D2}" type="presParOf" srcId="{2978B3EA-0C49-4D4D-B365-E4DF93E1A7EE}" destId="{7A6442F0-F8BC-43D7-B904-43B7FEC42BE4}" srcOrd="18" destOrd="0" presId="urn:microsoft.com/office/officeart/2005/8/layout/lProcess2"/>
    <dgm:cxn modelId="{974FE833-FCFC-41F6-9707-70CA1F5C3E67}" type="presParOf" srcId="{2978B3EA-0C49-4D4D-B365-E4DF93E1A7EE}" destId="{B0507531-ACF9-491C-A5A1-FC0B484B63BB}" srcOrd="19" destOrd="0" presId="urn:microsoft.com/office/officeart/2005/8/layout/lProcess2"/>
    <dgm:cxn modelId="{55A4D885-8FB3-491E-A16D-CB49D13BE2C7}" type="presParOf" srcId="{2978B3EA-0C49-4D4D-B365-E4DF93E1A7EE}" destId="{47F74E51-8518-4973-8F7D-1F10CB8F50D3}" srcOrd="20" destOrd="0" presId="urn:microsoft.com/office/officeart/2005/8/layout/lProcess2"/>
    <dgm:cxn modelId="{40A53D89-6FFA-4A12-98A5-2D8DB354981E}" type="presParOf" srcId="{0B241382-6515-417C-AE46-A6EC452ABBDD}" destId="{B6C2D6AC-30BF-4ABE-A767-AD1BE1B2E89F}" srcOrd="3" destOrd="0" presId="urn:microsoft.com/office/officeart/2005/8/layout/lProcess2"/>
    <dgm:cxn modelId="{9321D152-61FF-4102-B85B-BDC2A6D3346D}" type="presParOf" srcId="{0B241382-6515-417C-AE46-A6EC452ABBDD}" destId="{416F8DA1-9772-4AF8-8886-DC13EE110276}" srcOrd="4" destOrd="0" presId="urn:microsoft.com/office/officeart/2005/8/layout/lProcess2"/>
    <dgm:cxn modelId="{6AF89215-E9E6-43EE-B80E-2C35A92E1348}" type="presParOf" srcId="{416F8DA1-9772-4AF8-8886-DC13EE110276}" destId="{87EAD0E3-3EE9-4708-B77D-062F02540B9B}" srcOrd="0" destOrd="0" presId="urn:microsoft.com/office/officeart/2005/8/layout/lProcess2"/>
    <dgm:cxn modelId="{7EF941D2-236C-400D-8621-4CEF667AB0A5}" type="presParOf" srcId="{416F8DA1-9772-4AF8-8886-DC13EE110276}" destId="{2BECBC8B-A90E-424C-A6E8-35AE0D739B0F}" srcOrd="1" destOrd="0" presId="urn:microsoft.com/office/officeart/2005/8/layout/lProcess2"/>
    <dgm:cxn modelId="{CB659501-2AE5-49CD-8160-025E9AA3FCD6}" type="presParOf" srcId="{416F8DA1-9772-4AF8-8886-DC13EE110276}" destId="{3D66CC5D-1E00-44B8-A654-3EAC447A94EA}" srcOrd="2" destOrd="0" presId="urn:microsoft.com/office/officeart/2005/8/layout/lProcess2"/>
    <dgm:cxn modelId="{FDCCF5E6-EC84-4677-B91F-419F5D6A6613}" type="presParOf" srcId="{3D66CC5D-1E00-44B8-A654-3EAC447A94EA}" destId="{8A80F6A8-8048-4A2E-AF72-0BD737A7B1AC}" srcOrd="0" destOrd="0" presId="urn:microsoft.com/office/officeart/2005/8/layout/lProcess2"/>
    <dgm:cxn modelId="{C0D78B5B-EFAB-458E-984E-3FA22FB152CB}" type="presParOf" srcId="{8A80F6A8-8048-4A2E-AF72-0BD737A7B1AC}" destId="{F9342708-E52D-4355-8D49-04754DB53E91}" srcOrd="0" destOrd="0" presId="urn:microsoft.com/office/officeart/2005/8/layout/lProcess2"/>
    <dgm:cxn modelId="{B293E5DE-59FF-4719-8C61-E337A703ED6F}" type="presParOf" srcId="{8A80F6A8-8048-4A2E-AF72-0BD737A7B1AC}" destId="{BE05B232-800E-4027-91FF-FDBB6104B3B2}" srcOrd="1" destOrd="0" presId="urn:microsoft.com/office/officeart/2005/8/layout/lProcess2"/>
    <dgm:cxn modelId="{88C3F533-6ABC-4510-B761-490D0BFCCA1C}" type="presParOf" srcId="{8A80F6A8-8048-4A2E-AF72-0BD737A7B1AC}" destId="{33D21E22-B069-4F3B-BB2C-27A80D1890A7}" srcOrd="2" destOrd="0" presId="urn:microsoft.com/office/officeart/2005/8/layout/lProcess2"/>
    <dgm:cxn modelId="{13140637-FCE5-4143-9256-1D3E6815655D}" type="presParOf" srcId="{8A80F6A8-8048-4A2E-AF72-0BD737A7B1AC}" destId="{13B718D0-A3B9-4541-A997-D7A2DE7953BB}" srcOrd="3" destOrd="0" presId="urn:microsoft.com/office/officeart/2005/8/layout/lProcess2"/>
    <dgm:cxn modelId="{9F6F080C-73B9-4196-93C4-38846E8A3A3F}" type="presParOf" srcId="{8A80F6A8-8048-4A2E-AF72-0BD737A7B1AC}" destId="{7C1BA93F-351F-4806-BFFC-C960C6C0B139}" srcOrd="4" destOrd="0" presId="urn:microsoft.com/office/officeart/2005/8/layout/lProcess2"/>
    <dgm:cxn modelId="{888DC7E3-F835-4A14-8B0F-1AD382253744}" type="presParOf" srcId="{8A80F6A8-8048-4A2E-AF72-0BD737A7B1AC}" destId="{D60CF605-E2F4-427A-9326-C9551B4AD27D}" srcOrd="5" destOrd="0" presId="urn:microsoft.com/office/officeart/2005/8/layout/lProcess2"/>
    <dgm:cxn modelId="{6F96D60D-DA2E-47CE-9D89-40DBB23E687A}" type="presParOf" srcId="{8A80F6A8-8048-4A2E-AF72-0BD737A7B1AC}" destId="{BBD9D9AF-129B-46E4-AF42-416728E36C04}" srcOrd="6" destOrd="0" presId="urn:microsoft.com/office/officeart/2005/8/layout/lProcess2"/>
    <dgm:cxn modelId="{0FE05C80-3B01-435A-8A76-4283F259961B}" type="presParOf" srcId="{8A80F6A8-8048-4A2E-AF72-0BD737A7B1AC}" destId="{6DA6064C-33AA-4154-A371-439D54A94FA1}" srcOrd="7" destOrd="0" presId="urn:microsoft.com/office/officeart/2005/8/layout/lProcess2"/>
    <dgm:cxn modelId="{4A397EAB-C956-4165-8798-71D2F5261221}" type="presParOf" srcId="{8A80F6A8-8048-4A2E-AF72-0BD737A7B1AC}" destId="{EEAAAC46-3785-405C-A41A-21A75ACEB3C1}" srcOrd="8" destOrd="0" presId="urn:microsoft.com/office/officeart/2005/8/layout/lProcess2"/>
    <dgm:cxn modelId="{05306120-65EF-4B92-B34E-EEDDC2D7962A}" type="presParOf" srcId="{8A80F6A8-8048-4A2E-AF72-0BD737A7B1AC}" destId="{B0B19BD1-336A-40C3-9D35-B057FE468C1E}" srcOrd="9" destOrd="0" presId="urn:microsoft.com/office/officeart/2005/8/layout/lProcess2"/>
    <dgm:cxn modelId="{D6DCD366-4D97-44F1-B68A-F92B31F059FA}" type="presParOf" srcId="{8A80F6A8-8048-4A2E-AF72-0BD737A7B1AC}" destId="{37DE0725-CFB3-4E27-B3CE-D146B6ECCEC0}" srcOrd="10" destOrd="0" presId="urn:microsoft.com/office/officeart/2005/8/layout/lProcess2"/>
    <dgm:cxn modelId="{7BC960CC-777A-4D1E-99BE-01FF82A2897D}" type="presParOf" srcId="{8A80F6A8-8048-4A2E-AF72-0BD737A7B1AC}" destId="{A3B31F94-DF59-4439-8866-4E3E3119505B}" srcOrd="11" destOrd="0" presId="urn:microsoft.com/office/officeart/2005/8/layout/lProcess2"/>
    <dgm:cxn modelId="{7C1C6825-543E-4AB9-A157-75F8D74DAD66}" type="presParOf" srcId="{8A80F6A8-8048-4A2E-AF72-0BD737A7B1AC}" destId="{DA0DAF1F-E4DB-4AF1-A317-EDDD14384254}" srcOrd="12" destOrd="0" presId="urn:microsoft.com/office/officeart/2005/8/layout/lProcess2"/>
    <dgm:cxn modelId="{5E74110C-AEF6-4CC5-8168-886B35677CBF}" type="presParOf" srcId="{8A80F6A8-8048-4A2E-AF72-0BD737A7B1AC}" destId="{C8F46962-5377-4993-9933-B3AF4E035B99}" srcOrd="13" destOrd="0" presId="urn:microsoft.com/office/officeart/2005/8/layout/lProcess2"/>
    <dgm:cxn modelId="{D3EA6AE3-9423-404B-B3D1-8FB04DE60F48}" type="presParOf" srcId="{8A80F6A8-8048-4A2E-AF72-0BD737A7B1AC}" destId="{4EC0EBB3-3501-4241-A0A6-F89BC76E35DA}" srcOrd="14" destOrd="0" presId="urn:microsoft.com/office/officeart/2005/8/layout/lProcess2"/>
    <dgm:cxn modelId="{35F89B1C-281A-4440-AB44-C7347CB1A358}" type="presParOf" srcId="{8A80F6A8-8048-4A2E-AF72-0BD737A7B1AC}" destId="{41ED92DE-BE2E-4881-8F24-09AF74978A79}" srcOrd="15" destOrd="0" presId="urn:microsoft.com/office/officeart/2005/8/layout/lProcess2"/>
    <dgm:cxn modelId="{FB287748-36B6-4035-9955-69987B61ABAF}" type="presParOf" srcId="{8A80F6A8-8048-4A2E-AF72-0BD737A7B1AC}" destId="{AE58BA83-EDDD-4173-8E96-BEAB846117E3}" srcOrd="16" destOrd="0" presId="urn:microsoft.com/office/officeart/2005/8/layout/lProcess2"/>
    <dgm:cxn modelId="{A0132D8E-A4C2-4D82-A1B9-4245D66DB937}" type="presParOf" srcId="{8A80F6A8-8048-4A2E-AF72-0BD737A7B1AC}" destId="{A83893D9-6B7A-45CA-B172-45CD548624DF}" srcOrd="17" destOrd="0" presId="urn:microsoft.com/office/officeart/2005/8/layout/lProcess2"/>
    <dgm:cxn modelId="{F19F7786-D6A2-4048-812D-7079A0F925E4}" type="presParOf" srcId="{8A80F6A8-8048-4A2E-AF72-0BD737A7B1AC}" destId="{7B5C5B20-1F02-4F23-A855-35C1788B9396}" srcOrd="18" destOrd="0" presId="urn:microsoft.com/office/officeart/2005/8/layout/lProcess2"/>
    <dgm:cxn modelId="{5BDA0FF6-4711-48EC-84C9-FB909D5A097C}" type="presParOf" srcId="{8A80F6A8-8048-4A2E-AF72-0BD737A7B1AC}" destId="{8893EE39-59F2-4BB4-86A2-9E26261652F8}" srcOrd="19" destOrd="0" presId="urn:microsoft.com/office/officeart/2005/8/layout/lProcess2"/>
    <dgm:cxn modelId="{22FF1ADD-49C0-43F5-8C24-D53696CAFFCC}" type="presParOf" srcId="{8A80F6A8-8048-4A2E-AF72-0BD737A7B1AC}" destId="{C8E8D90A-368B-4550-9615-B13A0BF362C8}" srcOrd="20" destOrd="0" presId="urn:microsoft.com/office/officeart/2005/8/layout/lProcess2"/>
    <dgm:cxn modelId="{32B9C8D0-CEC4-44F3-A495-34387ADA4B6B}" type="presParOf" srcId="{0B241382-6515-417C-AE46-A6EC452ABBDD}" destId="{D180271B-F962-42A2-A6AA-9C64086710FA}" srcOrd="5" destOrd="0" presId="urn:microsoft.com/office/officeart/2005/8/layout/lProcess2"/>
    <dgm:cxn modelId="{63731513-4593-488D-832E-9AABBBA1BF80}" type="presParOf" srcId="{0B241382-6515-417C-AE46-A6EC452ABBDD}" destId="{2999B902-7950-4E60-9054-AE492368E45F}" srcOrd="6" destOrd="0" presId="urn:microsoft.com/office/officeart/2005/8/layout/lProcess2"/>
    <dgm:cxn modelId="{A7CC111B-64C0-406D-BCA6-D8160E571461}" type="presParOf" srcId="{2999B902-7950-4E60-9054-AE492368E45F}" destId="{37D1FF25-F5DB-4447-89BE-A1EEA50A3EC7}" srcOrd="0" destOrd="0" presId="urn:microsoft.com/office/officeart/2005/8/layout/lProcess2"/>
    <dgm:cxn modelId="{20BF54A3-EDD1-4D24-8364-64BF994213AF}" type="presParOf" srcId="{2999B902-7950-4E60-9054-AE492368E45F}" destId="{FBE073B1-617B-48C9-9FF9-1F48056AEBCE}" srcOrd="1" destOrd="0" presId="urn:microsoft.com/office/officeart/2005/8/layout/lProcess2"/>
    <dgm:cxn modelId="{488E4378-9B41-40C4-AF0D-BE24CF9F8447}" type="presParOf" srcId="{2999B902-7950-4E60-9054-AE492368E45F}" destId="{BA2CD981-6616-49AB-AC8A-AA28489719F3}" srcOrd="2" destOrd="0" presId="urn:microsoft.com/office/officeart/2005/8/layout/lProcess2"/>
    <dgm:cxn modelId="{C35C8B06-9EE3-4525-96B6-57B9D240B219}" type="presParOf" srcId="{BA2CD981-6616-49AB-AC8A-AA28489719F3}" destId="{C9A0A612-0A12-4047-9518-89A33767E3FC}" srcOrd="0" destOrd="0" presId="urn:microsoft.com/office/officeart/2005/8/layout/lProcess2"/>
    <dgm:cxn modelId="{C6CF9CFF-E671-430B-B678-9E082676E737}" type="presParOf" srcId="{C9A0A612-0A12-4047-9518-89A33767E3FC}" destId="{4A2EEA97-C218-4ED1-BAAF-E5E63F9322F5}" srcOrd="0" destOrd="0" presId="urn:microsoft.com/office/officeart/2005/8/layout/lProcess2"/>
    <dgm:cxn modelId="{F1844D48-C1DC-4287-83BD-8766E7B9AAC6}" type="presParOf" srcId="{C9A0A612-0A12-4047-9518-89A33767E3FC}" destId="{6FD2E678-DF1F-494C-95A9-C6B8FAE3A599}" srcOrd="1" destOrd="0" presId="urn:microsoft.com/office/officeart/2005/8/layout/lProcess2"/>
    <dgm:cxn modelId="{22F3F0DF-7FD4-4F68-BE4E-E4F64136581C}" type="presParOf" srcId="{C9A0A612-0A12-4047-9518-89A33767E3FC}" destId="{7949DD57-272C-4BEB-955C-0BB5B7017A67}" srcOrd="2" destOrd="0" presId="urn:microsoft.com/office/officeart/2005/8/layout/lProcess2"/>
    <dgm:cxn modelId="{208784FF-90FD-42DD-893D-FFA479B4996D}" type="presParOf" srcId="{C9A0A612-0A12-4047-9518-89A33767E3FC}" destId="{E9E0BB44-547B-4164-8154-55687460DB2A}" srcOrd="3" destOrd="0" presId="urn:microsoft.com/office/officeart/2005/8/layout/lProcess2"/>
    <dgm:cxn modelId="{3E5E3D58-7152-427B-9FCB-554646824A39}" type="presParOf" srcId="{C9A0A612-0A12-4047-9518-89A33767E3FC}" destId="{618DB726-6910-4923-B68D-B21EDA888D15}" srcOrd="4" destOrd="0" presId="urn:microsoft.com/office/officeart/2005/8/layout/lProcess2"/>
    <dgm:cxn modelId="{35122C90-5666-4E93-A9B8-B0A96E1C42A9}" type="presParOf" srcId="{C9A0A612-0A12-4047-9518-89A33767E3FC}" destId="{8C39E285-6CFB-42A4-910D-476593A684F8}" srcOrd="5" destOrd="0" presId="urn:microsoft.com/office/officeart/2005/8/layout/lProcess2"/>
    <dgm:cxn modelId="{B1C34A34-C274-4234-878B-B3932C78D068}" type="presParOf" srcId="{C9A0A612-0A12-4047-9518-89A33767E3FC}" destId="{54209BF4-982B-4926-9167-768E993D684F}" srcOrd="6" destOrd="0" presId="urn:microsoft.com/office/officeart/2005/8/layout/lProcess2"/>
    <dgm:cxn modelId="{63E62A0A-2256-4BE8-894A-FCC0E5F28FC3}" type="presParOf" srcId="{C9A0A612-0A12-4047-9518-89A33767E3FC}" destId="{56C8CAFF-F89D-42D0-8DA1-48594F492E39}" srcOrd="7" destOrd="0" presId="urn:microsoft.com/office/officeart/2005/8/layout/lProcess2"/>
    <dgm:cxn modelId="{D7D59ED5-EA88-4028-94EA-908355C71D52}" type="presParOf" srcId="{C9A0A612-0A12-4047-9518-89A33767E3FC}" destId="{877652AB-2489-444E-BDDD-DE18034B38F2}" srcOrd="8" destOrd="0" presId="urn:microsoft.com/office/officeart/2005/8/layout/lProcess2"/>
    <dgm:cxn modelId="{B827AC11-26C3-4CED-888E-728018527008}" type="presParOf" srcId="{C9A0A612-0A12-4047-9518-89A33767E3FC}" destId="{2741BBFD-860D-4827-8BD3-84B9329EEF91}" srcOrd="9" destOrd="0" presId="urn:microsoft.com/office/officeart/2005/8/layout/lProcess2"/>
    <dgm:cxn modelId="{B0FA853A-A0C0-4B6B-B04D-0239E941C9A5}" type="presParOf" srcId="{C9A0A612-0A12-4047-9518-89A33767E3FC}" destId="{67742EAF-CF2A-4DFB-A1E0-6ECCEABB217C}" srcOrd="10" destOrd="0" presId="urn:microsoft.com/office/officeart/2005/8/layout/lProcess2"/>
    <dgm:cxn modelId="{E4E2C21A-5419-4D1E-9D21-6E2991BC2401}" type="presParOf" srcId="{C9A0A612-0A12-4047-9518-89A33767E3FC}" destId="{ADE4E9FC-BB1F-472E-BA60-5E4F04E5A3CE}" srcOrd="11" destOrd="0" presId="urn:microsoft.com/office/officeart/2005/8/layout/lProcess2"/>
    <dgm:cxn modelId="{95E114AE-B078-4109-8724-8B962A118254}" type="presParOf" srcId="{C9A0A612-0A12-4047-9518-89A33767E3FC}" destId="{4FACF34D-8161-4F0D-B82C-D9B335A411DA}" srcOrd="12" destOrd="0" presId="urn:microsoft.com/office/officeart/2005/8/layout/lProcess2"/>
    <dgm:cxn modelId="{C77C0F58-4B4E-49CF-ADC4-A3905E506A79}" type="presParOf" srcId="{C9A0A612-0A12-4047-9518-89A33767E3FC}" destId="{B851962A-26FC-40CE-9CAA-B1A6A675CA70}" srcOrd="13" destOrd="0" presId="urn:microsoft.com/office/officeart/2005/8/layout/lProcess2"/>
    <dgm:cxn modelId="{E17A7C87-CB9B-488B-8EBF-BDCBF54A9861}" type="presParOf" srcId="{C9A0A612-0A12-4047-9518-89A33767E3FC}" destId="{ABFEB0BA-A224-413C-87CB-5E231E26819D}" srcOrd="14" destOrd="0" presId="urn:microsoft.com/office/officeart/2005/8/layout/lProcess2"/>
    <dgm:cxn modelId="{CEA74CB9-7369-4E8C-9480-14845FECF95B}" type="presParOf" srcId="{C9A0A612-0A12-4047-9518-89A33767E3FC}" destId="{BBA8502E-C296-45BC-8C6D-6BAF9EFEFDB1}" srcOrd="15" destOrd="0" presId="urn:microsoft.com/office/officeart/2005/8/layout/lProcess2"/>
    <dgm:cxn modelId="{E9333C02-9AFC-4599-BE02-B6A15CBCB286}" type="presParOf" srcId="{C9A0A612-0A12-4047-9518-89A33767E3FC}" destId="{06EA9E90-F238-4136-BD5F-278C2626D3DF}" srcOrd="16" destOrd="0" presId="urn:microsoft.com/office/officeart/2005/8/layout/lProcess2"/>
    <dgm:cxn modelId="{B9F58342-B379-478C-81BF-890F9B869620}" type="presParOf" srcId="{C9A0A612-0A12-4047-9518-89A33767E3FC}" destId="{BA6E8F3B-E521-4E77-9B9B-CF755DA92C37}" srcOrd="17" destOrd="0" presId="urn:microsoft.com/office/officeart/2005/8/layout/lProcess2"/>
    <dgm:cxn modelId="{75E898B4-06B0-42DB-B0AB-6239AE969F4C}" type="presParOf" srcId="{C9A0A612-0A12-4047-9518-89A33767E3FC}" destId="{A828226F-600F-4FED-9711-32F4F48A5815}" srcOrd="18" destOrd="0" presId="urn:microsoft.com/office/officeart/2005/8/layout/lProcess2"/>
    <dgm:cxn modelId="{57B57241-5F31-4B6B-B3BA-C9415F1746FD}" type="presParOf" srcId="{C9A0A612-0A12-4047-9518-89A33767E3FC}" destId="{0642226F-71B1-49DA-94B8-30ED7C79DBC1}" srcOrd="19" destOrd="0" presId="urn:microsoft.com/office/officeart/2005/8/layout/lProcess2"/>
    <dgm:cxn modelId="{6A6C8E97-416D-4AF1-A463-3F69B689D16B}" type="presParOf" srcId="{C9A0A612-0A12-4047-9518-89A33767E3FC}" destId="{84355D66-B358-4EB4-A018-4B79DA7F3F67}" srcOrd="20" destOrd="0" presId="urn:microsoft.com/office/officeart/2005/8/layout/lProcess2"/>
    <dgm:cxn modelId="{FDA60B35-85AB-4325-8E8D-DE51E7FC5553}" type="presParOf" srcId="{0B241382-6515-417C-AE46-A6EC452ABBDD}" destId="{4B147A14-2FFF-4679-8546-8ED646F36096}" srcOrd="7" destOrd="0" presId="urn:microsoft.com/office/officeart/2005/8/layout/lProcess2"/>
    <dgm:cxn modelId="{EDF803C5-B814-453C-AD93-56843488A159}" type="presParOf" srcId="{0B241382-6515-417C-AE46-A6EC452ABBDD}" destId="{08F35A2F-EC5C-4408-983D-795620138257}" srcOrd="8" destOrd="0" presId="urn:microsoft.com/office/officeart/2005/8/layout/lProcess2"/>
    <dgm:cxn modelId="{FF3DA141-33ED-404B-8E0E-B35891AF21ED}" type="presParOf" srcId="{08F35A2F-EC5C-4408-983D-795620138257}" destId="{3976A18B-CF52-46F7-8911-F49059DEC4C4}" srcOrd="0" destOrd="0" presId="urn:microsoft.com/office/officeart/2005/8/layout/lProcess2"/>
    <dgm:cxn modelId="{4555254D-0B02-4FC3-8BDB-AB1625DD29BE}" type="presParOf" srcId="{08F35A2F-EC5C-4408-983D-795620138257}" destId="{01FB5C77-4B43-458C-84A6-3F9B10F7FCEA}" srcOrd="1" destOrd="0" presId="urn:microsoft.com/office/officeart/2005/8/layout/lProcess2"/>
    <dgm:cxn modelId="{B10861DA-18CC-44A4-9E0F-E78A75F9B515}" type="presParOf" srcId="{08F35A2F-EC5C-4408-983D-795620138257}" destId="{5AF77782-8D53-4B03-A400-DE6C0B5E1074}" srcOrd="2" destOrd="0" presId="urn:microsoft.com/office/officeart/2005/8/layout/lProcess2"/>
    <dgm:cxn modelId="{1B33A6CA-354D-4E5F-8A2C-FEA3C7ADE67F}" type="presParOf" srcId="{5AF77782-8D53-4B03-A400-DE6C0B5E1074}" destId="{434C5903-E007-413B-8FB9-48FDDFF709E8}" srcOrd="0" destOrd="0" presId="urn:microsoft.com/office/officeart/2005/8/layout/lProcess2"/>
    <dgm:cxn modelId="{DCFCD832-5269-4A88-BB2E-7A9C7BC94283}" type="presParOf" srcId="{434C5903-E007-413B-8FB9-48FDDFF709E8}" destId="{EEDA058F-F073-4040-B245-4473F325F2DC}" srcOrd="0" destOrd="0" presId="urn:microsoft.com/office/officeart/2005/8/layout/lProcess2"/>
    <dgm:cxn modelId="{D9AD5717-1753-4AA0-825F-7AC6FF133538}" type="presParOf" srcId="{434C5903-E007-413B-8FB9-48FDDFF709E8}" destId="{6664644B-B6EA-489B-A42D-64CCDC6A40EF}" srcOrd="1" destOrd="0" presId="urn:microsoft.com/office/officeart/2005/8/layout/lProcess2"/>
    <dgm:cxn modelId="{13A2CA0E-901D-4D22-8C1E-1268B8EBD786}" type="presParOf" srcId="{434C5903-E007-413B-8FB9-48FDDFF709E8}" destId="{4B7BD674-7433-4115-9889-9EF2A193E1D5}" srcOrd="2" destOrd="0" presId="urn:microsoft.com/office/officeart/2005/8/layout/lProcess2"/>
    <dgm:cxn modelId="{6C5E2370-4404-48AB-ABA2-2B86F6BF9F4B}" type="presParOf" srcId="{434C5903-E007-413B-8FB9-48FDDFF709E8}" destId="{B629035F-C23F-42C0-AB48-CA407A73941F}" srcOrd="3" destOrd="0" presId="urn:microsoft.com/office/officeart/2005/8/layout/lProcess2"/>
    <dgm:cxn modelId="{1C35EDFC-C97F-4408-BC0F-EFAD82FACA41}" type="presParOf" srcId="{434C5903-E007-413B-8FB9-48FDDFF709E8}" destId="{2320F904-DF97-4961-916D-65C5B3AAA362}" srcOrd="4" destOrd="0" presId="urn:microsoft.com/office/officeart/2005/8/layout/lProcess2"/>
    <dgm:cxn modelId="{A7470CEA-3C08-442D-B570-6B0A39A09353}" type="presParOf" srcId="{434C5903-E007-413B-8FB9-48FDDFF709E8}" destId="{32413EF5-F247-4F45-9A13-66D90E3DFD1A}" srcOrd="5" destOrd="0" presId="urn:microsoft.com/office/officeart/2005/8/layout/lProcess2"/>
    <dgm:cxn modelId="{502A9ADB-E72A-4EA6-AEFD-F28AD847CFC2}" type="presParOf" srcId="{434C5903-E007-413B-8FB9-48FDDFF709E8}" destId="{C6E41BAA-8DEE-4B31-8149-92D215644846}" srcOrd="6" destOrd="0" presId="urn:microsoft.com/office/officeart/2005/8/layout/lProcess2"/>
    <dgm:cxn modelId="{207B8E73-0A80-4A67-B05C-069CD14F3450}" type="presParOf" srcId="{434C5903-E007-413B-8FB9-48FDDFF709E8}" destId="{B88E9E6F-2390-410E-82E2-28BC5848EB5E}" srcOrd="7" destOrd="0" presId="urn:microsoft.com/office/officeart/2005/8/layout/lProcess2"/>
    <dgm:cxn modelId="{511243BF-5E0E-41F7-8036-415B06740632}" type="presParOf" srcId="{434C5903-E007-413B-8FB9-48FDDFF709E8}" destId="{9657CDCA-0A86-4171-946F-416C4297FA6E}" srcOrd="8" destOrd="0" presId="urn:microsoft.com/office/officeart/2005/8/layout/lProcess2"/>
    <dgm:cxn modelId="{D684F7DA-A59A-4B48-ADCC-267F267725AA}" type="presParOf" srcId="{434C5903-E007-413B-8FB9-48FDDFF709E8}" destId="{E4C25F23-0315-446C-A28E-E9557D89A732}" srcOrd="9" destOrd="0" presId="urn:microsoft.com/office/officeart/2005/8/layout/lProcess2"/>
    <dgm:cxn modelId="{97E2CDD5-0E7D-43A6-837E-D718E7CDEBAA}" type="presParOf" srcId="{434C5903-E007-413B-8FB9-48FDDFF709E8}" destId="{2E45F0B5-90EB-47B5-B888-CD3832AABF37}" srcOrd="10" destOrd="0" presId="urn:microsoft.com/office/officeart/2005/8/layout/lProcess2"/>
    <dgm:cxn modelId="{D1DF87E1-8074-43A6-8641-F98CAE0E9B02}" type="presParOf" srcId="{434C5903-E007-413B-8FB9-48FDDFF709E8}" destId="{1897858F-7341-44A5-976F-92EBDFCEC6F7}" srcOrd="11" destOrd="0" presId="urn:microsoft.com/office/officeart/2005/8/layout/lProcess2"/>
    <dgm:cxn modelId="{D7809462-052C-4873-BE6C-CA8FF4A25940}" type="presParOf" srcId="{434C5903-E007-413B-8FB9-48FDDFF709E8}" destId="{ECE8975D-2F7C-4AE1-B4DE-4771DA4ACA41}" srcOrd="12" destOrd="0" presId="urn:microsoft.com/office/officeart/2005/8/layout/lProcess2"/>
    <dgm:cxn modelId="{57FB1692-3A29-4813-BE11-98DFCE13AB28}" type="presParOf" srcId="{434C5903-E007-413B-8FB9-48FDDFF709E8}" destId="{1DDA77B9-1090-4EB4-88FC-D6A4EAA50279}" srcOrd="13" destOrd="0" presId="urn:microsoft.com/office/officeart/2005/8/layout/lProcess2"/>
    <dgm:cxn modelId="{F5B62DFD-303F-4220-B011-A79033FB0B6D}" type="presParOf" srcId="{434C5903-E007-413B-8FB9-48FDDFF709E8}" destId="{7E1DA802-3621-4DD1-A591-7B58B1587808}" srcOrd="14" destOrd="0" presId="urn:microsoft.com/office/officeart/2005/8/layout/lProcess2"/>
    <dgm:cxn modelId="{3F1CA3F5-36A9-4157-86F5-0859A27658BF}" type="presParOf" srcId="{434C5903-E007-413B-8FB9-48FDDFF709E8}" destId="{1942324E-3B6E-493F-884A-8F3A11240959}" srcOrd="15" destOrd="0" presId="urn:microsoft.com/office/officeart/2005/8/layout/lProcess2"/>
    <dgm:cxn modelId="{612F6E63-D38D-4D33-9B4C-00B0634ECCEB}" type="presParOf" srcId="{434C5903-E007-413B-8FB9-48FDDFF709E8}" destId="{695288D4-EBA5-43F2-97DA-F0A4965395F0}" srcOrd="16" destOrd="0" presId="urn:microsoft.com/office/officeart/2005/8/layout/lProcess2"/>
    <dgm:cxn modelId="{5E497697-82E5-461A-A133-D4CCA57DE955}" type="presParOf" srcId="{434C5903-E007-413B-8FB9-48FDDFF709E8}" destId="{9A7E2420-7F8B-46B4-BC99-83D642558CA3}" srcOrd="17" destOrd="0" presId="urn:microsoft.com/office/officeart/2005/8/layout/lProcess2"/>
    <dgm:cxn modelId="{BDBD195E-A53C-4A31-B031-AB8E68ED5E7E}" type="presParOf" srcId="{434C5903-E007-413B-8FB9-48FDDFF709E8}" destId="{9CD56B92-ECF7-4783-BCA2-CD083BA9291E}" srcOrd="18" destOrd="0" presId="urn:microsoft.com/office/officeart/2005/8/layout/lProcess2"/>
    <dgm:cxn modelId="{9E2AE769-B363-4530-8962-25DC02A261C6}" type="presParOf" srcId="{434C5903-E007-413B-8FB9-48FDDFF709E8}" destId="{D5656227-B898-46BE-8851-42EAF6011D09}" srcOrd="19" destOrd="0" presId="urn:microsoft.com/office/officeart/2005/8/layout/lProcess2"/>
    <dgm:cxn modelId="{709DD4E9-1138-431A-B4F2-0140EC6D932A}" type="presParOf" srcId="{434C5903-E007-413B-8FB9-48FDDFF709E8}" destId="{A7FC32DD-5C45-4900-BBC8-3809FAA0D462}" srcOrd="2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64A56-8D91-473A-ABE1-210C175AC958}">
      <dsp:nvSpPr>
        <dsp:cNvPr id="0" name=""/>
        <dsp:cNvSpPr/>
      </dsp:nvSpPr>
      <dsp:spPr>
        <a:xfrm>
          <a:off x="0" y="3251892"/>
          <a:ext cx="3240000" cy="10673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2017-18рр - </a:t>
          </a:r>
          <a:r>
            <a:rPr lang="uk-UA" sz="3000" kern="1200" dirty="0">
              <a:latin typeface="Arial Black" panose="020B0A04020102020204" pitchFamily="34" charset="0"/>
            </a:rPr>
            <a:t>185</a:t>
          </a:r>
          <a:endParaRPr lang="ru-RU" sz="3000" kern="1200" dirty="0">
            <a:latin typeface="Arial Black" panose="020B0A04020102020204" pitchFamily="34" charset="0"/>
          </a:endParaRPr>
        </a:p>
      </dsp:txBody>
      <dsp:txXfrm>
        <a:off x="0" y="3251892"/>
        <a:ext cx="3240000" cy="1067343"/>
      </dsp:txXfrm>
    </dsp:sp>
    <dsp:sp modelId="{1A29498F-1C6E-4C83-9935-E82F3E017B3A}">
      <dsp:nvSpPr>
        <dsp:cNvPr id="0" name=""/>
        <dsp:cNvSpPr/>
      </dsp:nvSpPr>
      <dsp:spPr>
        <a:xfrm rot="10800000">
          <a:off x="0" y="1626328"/>
          <a:ext cx="3240000" cy="1641574"/>
        </a:xfrm>
        <a:prstGeom prst="upArrowCallout">
          <a:avLst/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2014-16рр - </a:t>
          </a:r>
          <a:r>
            <a:rPr lang="uk-UA" sz="3000" kern="1200" dirty="0">
              <a:latin typeface="Arial Black" panose="020B0A04020102020204" pitchFamily="34" charset="0"/>
            </a:rPr>
            <a:t>210</a:t>
          </a:r>
          <a:endParaRPr lang="ru-RU" sz="3000" kern="1200" dirty="0">
            <a:latin typeface="Arial Black" panose="020B0A04020102020204" pitchFamily="34" charset="0"/>
          </a:endParaRPr>
        </a:p>
      </dsp:txBody>
      <dsp:txXfrm rot="10800000">
        <a:off x="0" y="1626328"/>
        <a:ext cx="3240000" cy="1066646"/>
      </dsp:txXfrm>
    </dsp:sp>
    <dsp:sp modelId="{BB9FF0B6-8851-492A-B849-A71F2B895489}">
      <dsp:nvSpPr>
        <dsp:cNvPr id="0" name=""/>
        <dsp:cNvSpPr/>
      </dsp:nvSpPr>
      <dsp:spPr>
        <a:xfrm rot="10800000">
          <a:off x="0" y="763"/>
          <a:ext cx="3240000" cy="1641574"/>
        </a:xfrm>
        <a:prstGeom prst="upArrowCallout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2011-13рр - </a:t>
          </a:r>
          <a:r>
            <a:rPr lang="uk-UA" sz="3000" kern="1200" dirty="0">
              <a:latin typeface="Arial Black" panose="020B0A04020102020204" pitchFamily="34" charset="0"/>
            </a:rPr>
            <a:t>230</a:t>
          </a:r>
          <a:endParaRPr lang="ru-RU" sz="3000" kern="1200" dirty="0">
            <a:latin typeface="Arial Black" panose="020B0A04020102020204" pitchFamily="34" charset="0"/>
          </a:endParaRPr>
        </a:p>
      </dsp:txBody>
      <dsp:txXfrm rot="10800000">
        <a:off x="0" y="763"/>
        <a:ext cx="3240000" cy="10666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64A56-8D91-473A-ABE1-210C175AC958}">
      <dsp:nvSpPr>
        <dsp:cNvPr id="0" name=""/>
        <dsp:cNvSpPr/>
      </dsp:nvSpPr>
      <dsp:spPr>
        <a:xfrm>
          <a:off x="0" y="3251892"/>
          <a:ext cx="3240000" cy="10673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2017-18рр - </a:t>
          </a:r>
          <a:r>
            <a:rPr lang="uk-UA" sz="3000" kern="1200" dirty="0">
              <a:latin typeface="Arial Black" panose="020B0A04020102020204" pitchFamily="34" charset="0"/>
            </a:rPr>
            <a:t>175</a:t>
          </a:r>
          <a:endParaRPr lang="ru-RU" sz="3000" kern="1200" dirty="0">
            <a:latin typeface="Arial Black" panose="020B0A04020102020204" pitchFamily="34" charset="0"/>
          </a:endParaRPr>
        </a:p>
      </dsp:txBody>
      <dsp:txXfrm>
        <a:off x="0" y="3251892"/>
        <a:ext cx="3240000" cy="1067343"/>
      </dsp:txXfrm>
    </dsp:sp>
    <dsp:sp modelId="{1A29498F-1C6E-4C83-9935-E82F3E017B3A}">
      <dsp:nvSpPr>
        <dsp:cNvPr id="0" name=""/>
        <dsp:cNvSpPr/>
      </dsp:nvSpPr>
      <dsp:spPr>
        <a:xfrm rot="10800000">
          <a:off x="0" y="1626328"/>
          <a:ext cx="3240000" cy="1641574"/>
        </a:xfrm>
        <a:prstGeom prst="upArrowCallout">
          <a:avLst/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2014-16рр - </a:t>
          </a:r>
          <a:r>
            <a:rPr lang="uk-UA" sz="3000" kern="1200" dirty="0">
              <a:latin typeface="Arial Black" panose="020B0A04020102020204" pitchFamily="34" charset="0"/>
            </a:rPr>
            <a:t>200</a:t>
          </a:r>
          <a:endParaRPr lang="ru-RU" sz="3000" kern="1200" dirty="0">
            <a:latin typeface="Arial Black" panose="020B0A04020102020204" pitchFamily="34" charset="0"/>
          </a:endParaRPr>
        </a:p>
      </dsp:txBody>
      <dsp:txXfrm rot="10800000">
        <a:off x="0" y="1626328"/>
        <a:ext cx="3240000" cy="1066646"/>
      </dsp:txXfrm>
    </dsp:sp>
    <dsp:sp modelId="{BB9FF0B6-8851-492A-B849-A71F2B895489}">
      <dsp:nvSpPr>
        <dsp:cNvPr id="0" name=""/>
        <dsp:cNvSpPr/>
      </dsp:nvSpPr>
      <dsp:spPr>
        <a:xfrm rot="10800000">
          <a:off x="0" y="763"/>
          <a:ext cx="3240000" cy="1641574"/>
        </a:xfrm>
        <a:prstGeom prst="upArrowCallout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0" kern="1200" dirty="0"/>
            <a:t>2011-13рр </a:t>
          </a:r>
          <a:r>
            <a:rPr lang="uk-UA" sz="3000" b="1" kern="1200" dirty="0"/>
            <a:t>- </a:t>
          </a:r>
          <a:r>
            <a:rPr lang="uk-UA" sz="3000" b="1" kern="1200" dirty="0">
              <a:latin typeface="Arial Black" pitchFamily="34" charset="0"/>
            </a:rPr>
            <a:t>230</a:t>
          </a:r>
          <a:endParaRPr lang="ru-RU" sz="3000" b="1" kern="1200" dirty="0">
            <a:latin typeface="Arial Black" pitchFamily="34" charset="0"/>
          </a:endParaRPr>
        </a:p>
      </dsp:txBody>
      <dsp:txXfrm rot="10800000">
        <a:off x="0" y="763"/>
        <a:ext cx="3240000" cy="10666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569F8-A824-43D1-8D16-E58A528AFC95}">
      <dsp:nvSpPr>
        <dsp:cNvPr id="0" name=""/>
        <dsp:cNvSpPr/>
      </dsp:nvSpPr>
      <dsp:spPr>
        <a:xfrm>
          <a:off x="0" y="0"/>
          <a:ext cx="3347642" cy="2247900"/>
        </a:xfrm>
        <a:prstGeom prst="left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Arial Black" panose="020B0A04020102020204" pitchFamily="34" charset="0"/>
            </a:rPr>
            <a:t>80 </a:t>
          </a:r>
          <a:r>
            <a:rPr lang="uk-UA" sz="2400" kern="1200" dirty="0"/>
            <a:t>акушерські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Arial Black" panose="020B0A04020102020204" pitchFamily="34" charset="0"/>
            </a:rPr>
            <a:t>95 </a:t>
          </a:r>
          <a:r>
            <a:rPr lang="uk-UA" sz="2400" kern="1200" dirty="0"/>
            <a:t>педіатричні</a:t>
          </a:r>
          <a:endParaRPr lang="ru-RU" sz="2400" kern="1200" dirty="0"/>
        </a:p>
      </dsp:txBody>
      <dsp:txXfrm>
        <a:off x="1172445" y="0"/>
        <a:ext cx="2175197" cy="2247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CBCF9-0D66-4671-9B48-3D133B93DC61}">
      <dsp:nvSpPr>
        <dsp:cNvPr id="0" name=""/>
        <dsp:cNvSpPr/>
      </dsp:nvSpPr>
      <dsp:spPr>
        <a:xfrm>
          <a:off x="204410" y="891791"/>
          <a:ext cx="0" cy="359293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D6B3DA-2762-4F79-AC21-EB4228B05942}">
      <dsp:nvSpPr>
        <dsp:cNvPr id="0" name=""/>
        <dsp:cNvSpPr/>
      </dsp:nvSpPr>
      <dsp:spPr>
        <a:xfrm>
          <a:off x="304213" y="1011556"/>
          <a:ext cx="1889686" cy="161682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4EBB62-37B1-4A0D-84F8-28D51D159C01}">
      <dsp:nvSpPr>
        <dsp:cNvPr id="0" name=""/>
        <dsp:cNvSpPr/>
      </dsp:nvSpPr>
      <dsp:spPr>
        <a:xfrm>
          <a:off x="304695" y="2566664"/>
          <a:ext cx="2493308" cy="1896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7</a:t>
          </a:r>
          <a:r>
            <a:rPr lang="en-US" sz="3200" b="1" kern="1200" dirty="0"/>
            <a:t>26</a:t>
          </a:r>
          <a:r>
            <a:rPr lang="ru-RU" sz="3200" b="1" kern="1200" dirty="0"/>
            <a:t>,</a:t>
          </a:r>
          <a:r>
            <a:rPr lang="en-US" sz="3200" b="1" kern="1200" dirty="0"/>
            <a:t>7</a:t>
          </a:r>
          <a:r>
            <a:rPr lang="ru-RU" sz="3200" b="1" kern="1200" dirty="0"/>
            <a:t>5 </a:t>
          </a:r>
          <a:endParaRPr lang="ru-RU" sz="1100" b="1" kern="1200" dirty="0"/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фіз.осіб</a:t>
          </a:r>
          <a:r>
            <a:rPr lang="ru-RU" sz="2400" kern="1200" dirty="0"/>
            <a:t> – </a:t>
          </a:r>
          <a:r>
            <a:rPr lang="en-US" sz="3200" b="1" kern="1200" dirty="0"/>
            <a:t>701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вакансії –</a:t>
          </a:r>
          <a:r>
            <a:rPr lang="uk-UA" sz="2400" kern="1200" dirty="0"/>
            <a:t> </a:t>
          </a:r>
          <a:r>
            <a:rPr lang="uk-UA" sz="2400" b="1" kern="1200" dirty="0"/>
            <a:t>62(8,5%)</a:t>
          </a:r>
          <a:endParaRPr lang="en-US" sz="2400" b="1" kern="1200" dirty="0"/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1" kern="1200" dirty="0"/>
        </a:p>
      </dsp:txBody>
      <dsp:txXfrm>
        <a:off x="304695" y="2566664"/>
        <a:ext cx="2493308" cy="1896764"/>
      </dsp:txXfrm>
    </dsp:sp>
    <dsp:sp modelId="{14EF987C-A979-4A76-A3DB-603E23B7DAD4}">
      <dsp:nvSpPr>
        <dsp:cNvPr id="0" name=""/>
        <dsp:cNvSpPr/>
      </dsp:nvSpPr>
      <dsp:spPr>
        <a:xfrm>
          <a:off x="204410" y="500365"/>
          <a:ext cx="1996076" cy="3992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2015</a:t>
          </a:r>
        </a:p>
      </dsp:txBody>
      <dsp:txXfrm>
        <a:off x="204410" y="500365"/>
        <a:ext cx="1996076" cy="399215"/>
      </dsp:txXfrm>
    </dsp:sp>
    <dsp:sp modelId="{CAAFE7D4-3392-4DAA-A6D4-E2172642A0D8}">
      <dsp:nvSpPr>
        <dsp:cNvPr id="0" name=""/>
        <dsp:cNvSpPr/>
      </dsp:nvSpPr>
      <dsp:spPr>
        <a:xfrm>
          <a:off x="3174247" y="891791"/>
          <a:ext cx="0" cy="359293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269FDF-7BA7-40FA-99B7-8672F907F310}">
      <dsp:nvSpPr>
        <dsp:cNvPr id="0" name=""/>
        <dsp:cNvSpPr/>
      </dsp:nvSpPr>
      <dsp:spPr>
        <a:xfrm>
          <a:off x="3274051" y="1011556"/>
          <a:ext cx="1889686" cy="161682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3EFBFB-8248-46C5-A195-B6B4A7188D75}">
      <dsp:nvSpPr>
        <dsp:cNvPr id="0" name=""/>
        <dsp:cNvSpPr/>
      </dsp:nvSpPr>
      <dsp:spPr>
        <a:xfrm>
          <a:off x="3147697" y="2622011"/>
          <a:ext cx="2507632" cy="185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729,75</a:t>
          </a:r>
          <a:endParaRPr lang="ru-RU" sz="2600" b="1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фіз.осіб</a:t>
          </a:r>
          <a:r>
            <a:rPr lang="ru-RU" sz="2400" kern="1200" dirty="0"/>
            <a:t> – </a:t>
          </a:r>
          <a:r>
            <a:rPr lang="ru-RU" sz="3200" b="1" kern="1200" dirty="0"/>
            <a:t>698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kern="1200" dirty="0"/>
            <a:t>вакансії – </a:t>
          </a:r>
          <a:r>
            <a:rPr lang="uk-UA" sz="2400" b="1" kern="1200" dirty="0"/>
            <a:t>61,5(8,4%)</a:t>
          </a:r>
          <a:endParaRPr lang="ru-RU" sz="2400" b="1" kern="1200" dirty="0"/>
        </a:p>
      </dsp:txBody>
      <dsp:txXfrm>
        <a:off x="3147697" y="2622011"/>
        <a:ext cx="2507632" cy="1856351"/>
      </dsp:txXfrm>
    </dsp:sp>
    <dsp:sp modelId="{DD1674C2-7B76-4F6C-BF0A-3DBE0148ECF0}">
      <dsp:nvSpPr>
        <dsp:cNvPr id="0" name=""/>
        <dsp:cNvSpPr/>
      </dsp:nvSpPr>
      <dsp:spPr>
        <a:xfrm>
          <a:off x="3174247" y="492576"/>
          <a:ext cx="1996076" cy="3992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2016</a:t>
          </a:r>
        </a:p>
      </dsp:txBody>
      <dsp:txXfrm>
        <a:off x="3174247" y="492576"/>
        <a:ext cx="1996076" cy="399215"/>
      </dsp:txXfrm>
    </dsp:sp>
    <dsp:sp modelId="{795C1D3B-3741-4A97-B272-64863FCFB898}">
      <dsp:nvSpPr>
        <dsp:cNvPr id="0" name=""/>
        <dsp:cNvSpPr/>
      </dsp:nvSpPr>
      <dsp:spPr>
        <a:xfrm>
          <a:off x="6120283" y="891791"/>
          <a:ext cx="0" cy="359293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F387D6-7928-4E24-A5EE-EA8375250A48}">
      <dsp:nvSpPr>
        <dsp:cNvPr id="0" name=""/>
        <dsp:cNvSpPr/>
      </dsp:nvSpPr>
      <dsp:spPr>
        <a:xfrm>
          <a:off x="6283478" y="1011556"/>
          <a:ext cx="1889686" cy="161682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6D6610-00A1-4807-A33F-883E4D375C21}">
      <dsp:nvSpPr>
        <dsp:cNvPr id="0" name=""/>
        <dsp:cNvSpPr/>
      </dsp:nvSpPr>
      <dsp:spPr>
        <a:xfrm>
          <a:off x="6056083" y="2601053"/>
          <a:ext cx="2735415" cy="185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695,75</a:t>
          </a:r>
          <a:endParaRPr lang="ru-RU" sz="1100" b="1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фіз.осіб</a:t>
          </a:r>
          <a:r>
            <a:rPr lang="ru-RU" sz="2400" kern="1200" dirty="0"/>
            <a:t> – </a:t>
          </a:r>
          <a:r>
            <a:rPr lang="ru-RU" sz="3200" b="1" kern="1200" dirty="0"/>
            <a:t>670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kern="1200" dirty="0"/>
            <a:t>вакансії –</a:t>
          </a:r>
          <a:r>
            <a:rPr lang="uk-UA" sz="2400" b="1" kern="1200" dirty="0"/>
            <a:t> 78,75(11,3%)</a:t>
          </a:r>
          <a:endParaRPr lang="ru-RU" sz="2400" b="1" kern="1200" dirty="0"/>
        </a:p>
      </dsp:txBody>
      <dsp:txXfrm>
        <a:off x="6056083" y="2601053"/>
        <a:ext cx="2735415" cy="1856351"/>
      </dsp:txXfrm>
    </dsp:sp>
    <dsp:sp modelId="{1C646842-C019-42B4-BEF2-360DAB19E295}">
      <dsp:nvSpPr>
        <dsp:cNvPr id="0" name=""/>
        <dsp:cNvSpPr/>
      </dsp:nvSpPr>
      <dsp:spPr>
        <a:xfrm>
          <a:off x="6120303" y="492576"/>
          <a:ext cx="1996076" cy="3992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2017</a:t>
          </a:r>
        </a:p>
      </dsp:txBody>
      <dsp:txXfrm>
        <a:off x="6120303" y="492576"/>
        <a:ext cx="1996076" cy="399215"/>
      </dsp:txXfrm>
    </dsp:sp>
    <dsp:sp modelId="{BA278063-E93A-441B-AD59-4E40EA3A0327}">
      <dsp:nvSpPr>
        <dsp:cNvPr id="0" name=""/>
        <dsp:cNvSpPr/>
      </dsp:nvSpPr>
      <dsp:spPr>
        <a:xfrm>
          <a:off x="9276540" y="891791"/>
          <a:ext cx="0" cy="359293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7F9ECA-EA23-417D-A286-78FC44DFAE31}">
      <dsp:nvSpPr>
        <dsp:cNvPr id="0" name=""/>
        <dsp:cNvSpPr/>
      </dsp:nvSpPr>
      <dsp:spPr>
        <a:xfrm>
          <a:off x="9503085" y="1011556"/>
          <a:ext cx="1889686" cy="161682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01F7E-084F-48FF-BA49-338D56D8380B}">
      <dsp:nvSpPr>
        <dsp:cNvPr id="0" name=""/>
        <dsp:cNvSpPr/>
      </dsp:nvSpPr>
      <dsp:spPr>
        <a:xfrm>
          <a:off x="9149263" y="2648111"/>
          <a:ext cx="2602135" cy="185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635,75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фіз.осіб</a:t>
          </a:r>
          <a:r>
            <a:rPr lang="ru-RU" sz="2400" kern="1200" dirty="0"/>
            <a:t> – </a:t>
          </a:r>
          <a:r>
            <a:rPr lang="ru-RU" sz="3200" b="1" kern="1200" dirty="0"/>
            <a:t>610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kern="1200" dirty="0"/>
            <a:t>вакансії</a:t>
          </a:r>
          <a:r>
            <a:rPr lang="uk-UA" sz="2400" b="0" kern="1200" dirty="0"/>
            <a:t> –</a:t>
          </a:r>
          <a:r>
            <a:rPr lang="uk-UA" sz="2400" b="1" kern="1200" dirty="0"/>
            <a:t> 63(10%)</a:t>
          </a:r>
          <a:endParaRPr lang="ru-RU" sz="2400" b="1" kern="1200" dirty="0"/>
        </a:p>
      </dsp:txBody>
      <dsp:txXfrm>
        <a:off x="9149263" y="2648111"/>
        <a:ext cx="2602135" cy="1856351"/>
      </dsp:txXfrm>
    </dsp:sp>
    <dsp:sp modelId="{70769839-CA34-40D9-8465-6A7CC227D77F}">
      <dsp:nvSpPr>
        <dsp:cNvPr id="0" name=""/>
        <dsp:cNvSpPr/>
      </dsp:nvSpPr>
      <dsp:spPr>
        <a:xfrm>
          <a:off x="9259464" y="492576"/>
          <a:ext cx="1996076" cy="3992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2018</a:t>
          </a:r>
        </a:p>
      </dsp:txBody>
      <dsp:txXfrm>
        <a:off x="9259464" y="492576"/>
        <a:ext cx="1996076" cy="3992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01E96-8197-4658-B6A2-C3F20C761171}">
      <dsp:nvSpPr>
        <dsp:cNvPr id="0" name=""/>
        <dsp:cNvSpPr/>
      </dsp:nvSpPr>
      <dsp:spPr>
        <a:xfrm>
          <a:off x="11398" y="0"/>
          <a:ext cx="1247717" cy="43275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11398" y="0"/>
        <a:ext cx="1247717" cy="1298267"/>
      </dsp:txXfrm>
    </dsp:sp>
    <dsp:sp modelId="{E2C7F505-52B6-46F0-9759-6C307C58988A}">
      <dsp:nvSpPr>
        <dsp:cNvPr id="0" name=""/>
        <dsp:cNvSpPr/>
      </dsp:nvSpPr>
      <dsp:spPr>
        <a:xfrm>
          <a:off x="127112" y="1299534"/>
          <a:ext cx="998173" cy="1304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Всього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2011-2018</a:t>
          </a:r>
        </a:p>
      </dsp:txBody>
      <dsp:txXfrm>
        <a:off x="156347" y="1328769"/>
        <a:ext cx="939703" cy="1246347"/>
      </dsp:txXfrm>
    </dsp:sp>
    <dsp:sp modelId="{66478525-C042-4ADE-A78A-83A9943C2778}">
      <dsp:nvSpPr>
        <dsp:cNvPr id="0" name=""/>
        <dsp:cNvSpPr/>
      </dsp:nvSpPr>
      <dsp:spPr>
        <a:xfrm>
          <a:off x="127112" y="2805093"/>
          <a:ext cx="998173" cy="1304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2018</a:t>
          </a:r>
          <a:endParaRPr lang="ru-RU" sz="24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156347" y="2834328"/>
        <a:ext cx="939703" cy="1246347"/>
      </dsp:txXfrm>
    </dsp:sp>
    <dsp:sp modelId="{D1CBDBD2-5BD6-45A3-98D9-D028050C06A4}">
      <dsp:nvSpPr>
        <dsp:cNvPr id="0" name=""/>
        <dsp:cNvSpPr/>
      </dsp:nvSpPr>
      <dsp:spPr>
        <a:xfrm>
          <a:off x="1343636" y="0"/>
          <a:ext cx="1247717" cy="43275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Власне бажання</a:t>
          </a:r>
          <a:endParaRPr lang="ru-RU" sz="2000" kern="1200" dirty="0"/>
        </a:p>
      </dsp:txBody>
      <dsp:txXfrm>
        <a:off x="1343636" y="0"/>
        <a:ext cx="1247717" cy="1298267"/>
      </dsp:txXfrm>
    </dsp:sp>
    <dsp:sp modelId="{F14E5627-3DC2-4199-B9C7-45FB9848A9BD}">
      <dsp:nvSpPr>
        <dsp:cNvPr id="0" name=""/>
        <dsp:cNvSpPr/>
      </dsp:nvSpPr>
      <dsp:spPr>
        <a:xfrm>
          <a:off x="1468407" y="1299534"/>
          <a:ext cx="998173" cy="1304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354</a:t>
          </a:r>
          <a:endParaRPr lang="ru-RU" sz="36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1497642" y="1328769"/>
        <a:ext cx="939703" cy="1246347"/>
      </dsp:txXfrm>
    </dsp:sp>
    <dsp:sp modelId="{84EB56C9-4227-46DB-8416-42D14F0C8179}">
      <dsp:nvSpPr>
        <dsp:cNvPr id="0" name=""/>
        <dsp:cNvSpPr/>
      </dsp:nvSpPr>
      <dsp:spPr>
        <a:xfrm>
          <a:off x="1468407" y="2805093"/>
          <a:ext cx="998173" cy="1304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8</a:t>
          </a:r>
          <a:endParaRPr lang="ru-RU" sz="28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1497642" y="2834328"/>
        <a:ext cx="939703" cy="1246347"/>
      </dsp:txXfrm>
    </dsp:sp>
    <dsp:sp modelId="{079CB2CC-680F-42A8-83BC-299D772E12DB}">
      <dsp:nvSpPr>
        <dsp:cNvPr id="0" name=""/>
        <dsp:cNvSpPr/>
      </dsp:nvSpPr>
      <dsp:spPr>
        <a:xfrm>
          <a:off x="2684932" y="0"/>
          <a:ext cx="1247717" cy="43275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Стан </a:t>
          </a:r>
          <a:r>
            <a:rPr lang="uk-UA" sz="2000" kern="1200" dirty="0" err="1"/>
            <a:t>здоров</a:t>
          </a:r>
          <a:r>
            <a:rPr lang="en-US" sz="2000" kern="1200" dirty="0"/>
            <a:t>’</a:t>
          </a:r>
          <a:r>
            <a:rPr lang="uk-UA" sz="2000" kern="1200" dirty="0"/>
            <a:t>я </a:t>
          </a:r>
          <a:endParaRPr lang="ru-RU" sz="2000" kern="1200" dirty="0"/>
        </a:p>
      </dsp:txBody>
      <dsp:txXfrm>
        <a:off x="2684932" y="0"/>
        <a:ext cx="1247717" cy="1298267"/>
      </dsp:txXfrm>
    </dsp:sp>
    <dsp:sp modelId="{3BD03FE5-5167-42DA-9273-ECEC608669E1}">
      <dsp:nvSpPr>
        <dsp:cNvPr id="0" name=""/>
        <dsp:cNvSpPr/>
      </dsp:nvSpPr>
      <dsp:spPr>
        <a:xfrm>
          <a:off x="2809703" y="1299534"/>
          <a:ext cx="998173" cy="1304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12</a:t>
          </a:r>
          <a:endParaRPr lang="ru-RU" sz="36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2838938" y="1328769"/>
        <a:ext cx="939703" cy="1246347"/>
      </dsp:txXfrm>
    </dsp:sp>
    <dsp:sp modelId="{CFD204A8-B767-4EC1-810D-23A98C8FD9AC}">
      <dsp:nvSpPr>
        <dsp:cNvPr id="0" name=""/>
        <dsp:cNvSpPr/>
      </dsp:nvSpPr>
      <dsp:spPr>
        <a:xfrm>
          <a:off x="2809703" y="2805093"/>
          <a:ext cx="998173" cy="1304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8</a:t>
          </a:r>
          <a:endParaRPr lang="ru-RU" sz="28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2838938" y="2834328"/>
        <a:ext cx="939703" cy="1246347"/>
      </dsp:txXfrm>
    </dsp:sp>
    <dsp:sp modelId="{F7994C36-E2E9-4AD0-8523-FF72C7D1D13A}">
      <dsp:nvSpPr>
        <dsp:cNvPr id="0" name=""/>
        <dsp:cNvSpPr/>
      </dsp:nvSpPr>
      <dsp:spPr>
        <a:xfrm>
          <a:off x="4026228" y="0"/>
          <a:ext cx="1247717" cy="43275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Догляд</a:t>
          </a:r>
          <a:endParaRPr lang="ru-RU" sz="1400" kern="1200" dirty="0"/>
        </a:p>
      </dsp:txBody>
      <dsp:txXfrm>
        <a:off x="4026228" y="0"/>
        <a:ext cx="1247717" cy="1298267"/>
      </dsp:txXfrm>
    </dsp:sp>
    <dsp:sp modelId="{4EFCB70F-A2C2-461F-A023-4B75C6E50612}">
      <dsp:nvSpPr>
        <dsp:cNvPr id="0" name=""/>
        <dsp:cNvSpPr/>
      </dsp:nvSpPr>
      <dsp:spPr>
        <a:xfrm>
          <a:off x="4150999" y="1299534"/>
          <a:ext cx="998173" cy="1304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11</a:t>
          </a:r>
          <a:endParaRPr lang="ru-RU" sz="36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4180234" y="1328769"/>
        <a:ext cx="939703" cy="1246347"/>
      </dsp:txXfrm>
    </dsp:sp>
    <dsp:sp modelId="{75080C5B-AEDD-4FF5-9029-CFC4D46FC1A1}">
      <dsp:nvSpPr>
        <dsp:cNvPr id="0" name=""/>
        <dsp:cNvSpPr/>
      </dsp:nvSpPr>
      <dsp:spPr>
        <a:xfrm>
          <a:off x="4150999" y="2805093"/>
          <a:ext cx="998173" cy="1304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9</a:t>
          </a:r>
          <a:endParaRPr lang="ru-RU" sz="28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4180234" y="2834328"/>
        <a:ext cx="939703" cy="1246347"/>
      </dsp:txXfrm>
    </dsp:sp>
    <dsp:sp modelId="{F4048CC6-D78B-452E-839B-926567071419}">
      <dsp:nvSpPr>
        <dsp:cNvPr id="0" name=""/>
        <dsp:cNvSpPr/>
      </dsp:nvSpPr>
      <dsp:spPr>
        <a:xfrm>
          <a:off x="5367523" y="0"/>
          <a:ext cx="1247717" cy="43275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Переїзд </a:t>
          </a:r>
          <a:endParaRPr lang="ru-RU" sz="1400" kern="1200" dirty="0"/>
        </a:p>
      </dsp:txBody>
      <dsp:txXfrm>
        <a:off x="5367523" y="0"/>
        <a:ext cx="1247717" cy="1298267"/>
      </dsp:txXfrm>
    </dsp:sp>
    <dsp:sp modelId="{F1432DC6-92E9-4778-9732-863F8F494622}">
      <dsp:nvSpPr>
        <dsp:cNvPr id="0" name=""/>
        <dsp:cNvSpPr/>
      </dsp:nvSpPr>
      <dsp:spPr>
        <a:xfrm>
          <a:off x="5492295" y="1299534"/>
          <a:ext cx="998173" cy="1304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31</a:t>
          </a:r>
          <a:endParaRPr lang="ru-RU" sz="36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5521530" y="1328769"/>
        <a:ext cx="939703" cy="1246347"/>
      </dsp:txXfrm>
    </dsp:sp>
    <dsp:sp modelId="{B03D30A6-4A18-4A66-92EB-9A66D63C4329}">
      <dsp:nvSpPr>
        <dsp:cNvPr id="0" name=""/>
        <dsp:cNvSpPr/>
      </dsp:nvSpPr>
      <dsp:spPr>
        <a:xfrm>
          <a:off x="5492295" y="2805093"/>
          <a:ext cx="998173" cy="1304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15</a:t>
          </a:r>
          <a:endParaRPr lang="ru-RU" sz="28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5521530" y="2834328"/>
        <a:ext cx="939703" cy="1246347"/>
      </dsp:txXfrm>
    </dsp:sp>
    <dsp:sp modelId="{D3149FDC-1D30-4E30-A8DA-7857023F8632}">
      <dsp:nvSpPr>
        <dsp:cNvPr id="0" name=""/>
        <dsp:cNvSpPr/>
      </dsp:nvSpPr>
      <dsp:spPr>
        <a:xfrm>
          <a:off x="6708819" y="0"/>
          <a:ext cx="1247717" cy="43275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Виїзд за кордон</a:t>
          </a:r>
          <a:endParaRPr lang="ru-RU" sz="2000" kern="1200" dirty="0"/>
        </a:p>
      </dsp:txBody>
      <dsp:txXfrm>
        <a:off x="6708819" y="0"/>
        <a:ext cx="1247717" cy="1298267"/>
      </dsp:txXfrm>
    </dsp:sp>
    <dsp:sp modelId="{904FBD51-A095-4803-B71A-00D200AED3E4}">
      <dsp:nvSpPr>
        <dsp:cNvPr id="0" name=""/>
        <dsp:cNvSpPr/>
      </dsp:nvSpPr>
      <dsp:spPr>
        <a:xfrm>
          <a:off x="6833591" y="1299534"/>
          <a:ext cx="998173" cy="1304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16</a:t>
          </a:r>
          <a:endParaRPr lang="ru-RU" sz="36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6862826" y="1328769"/>
        <a:ext cx="939703" cy="1246347"/>
      </dsp:txXfrm>
    </dsp:sp>
    <dsp:sp modelId="{732454CB-F18D-4AE6-9762-70BF1303B71A}">
      <dsp:nvSpPr>
        <dsp:cNvPr id="0" name=""/>
        <dsp:cNvSpPr/>
      </dsp:nvSpPr>
      <dsp:spPr>
        <a:xfrm>
          <a:off x="6833591" y="2805093"/>
          <a:ext cx="998173" cy="1304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16</a:t>
          </a:r>
          <a:endParaRPr lang="ru-RU" sz="28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6862826" y="2834328"/>
        <a:ext cx="939703" cy="1246347"/>
      </dsp:txXfrm>
    </dsp:sp>
    <dsp:sp modelId="{82110A7C-230B-4D00-B56E-549E81D75608}">
      <dsp:nvSpPr>
        <dsp:cNvPr id="0" name=""/>
        <dsp:cNvSpPr/>
      </dsp:nvSpPr>
      <dsp:spPr>
        <a:xfrm>
          <a:off x="8050115" y="0"/>
          <a:ext cx="1247717" cy="43275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Зміна місця роботи</a:t>
          </a:r>
          <a:endParaRPr lang="ru-RU" sz="2000" kern="1200" dirty="0"/>
        </a:p>
      </dsp:txBody>
      <dsp:txXfrm>
        <a:off x="8050115" y="0"/>
        <a:ext cx="1247717" cy="1298267"/>
      </dsp:txXfrm>
    </dsp:sp>
    <dsp:sp modelId="{2D1EFB03-9251-429E-BAF2-5DF6C274AD47}">
      <dsp:nvSpPr>
        <dsp:cNvPr id="0" name=""/>
        <dsp:cNvSpPr/>
      </dsp:nvSpPr>
      <dsp:spPr>
        <a:xfrm>
          <a:off x="8174887" y="1299534"/>
          <a:ext cx="998173" cy="1304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24</a:t>
          </a:r>
          <a:endParaRPr lang="ru-RU" sz="36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8204122" y="1328769"/>
        <a:ext cx="939703" cy="1246347"/>
      </dsp:txXfrm>
    </dsp:sp>
    <dsp:sp modelId="{CFA7A41A-C92D-4EB6-A11F-48FC1731284E}">
      <dsp:nvSpPr>
        <dsp:cNvPr id="0" name=""/>
        <dsp:cNvSpPr/>
      </dsp:nvSpPr>
      <dsp:spPr>
        <a:xfrm>
          <a:off x="8174887" y="2805093"/>
          <a:ext cx="998173" cy="1304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24</a:t>
          </a:r>
          <a:endParaRPr lang="ru-RU" sz="28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8204122" y="2834328"/>
        <a:ext cx="939703" cy="1246347"/>
      </dsp:txXfrm>
    </dsp:sp>
    <dsp:sp modelId="{865A1C44-9088-4BEF-9618-614F92588B18}">
      <dsp:nvSpPr>
        <dsp:cNvPr id="0" name=""/>
        <dsp:cNvSpPr/>
      </dsp:nvSpPr>
      <dsp:spPr>
        <a:xfrm>
          <a:off x="9391411" y="0"/>
          <a:ext cx="1247717" cy="43275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Переведення</a:t>
          </a:r>
          <a:endParaRPr lang="ru-RU" sz="2000" kern="1200" dirty="0"/>
        </a:p>
      </dsp:txBody>
      <dsp:txXfrm>
        <a:off x="9391411" y="0"/>
        <a:ext cx="1247717" cy="1298267"/>
      </dsp:txXfrm>
    </dsp:sp>
    <dsp:sp modelId="{0C58C1F4-54FB-4B13-9A97-950422BF78FB}">
      <dsp:nvSpPr>
        <dsp:cNvPr id="0" name=""/>
        <dsp:cNvSpPr/>
      </dsp:nvSpPr>
      <dsp:spPr>
        <a:xfrm>
          <a:off x="9516183" y="1299534"/>
          <a:ext cx="998173" cy="1304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56</a:t>
          </a:r>
          <a:endParaRPr lang="ru-RU" sz="36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9545418" y="1328769"/>
        <a:ext cx="939703" cy="1246347"/>
      </dsp:txXfrm>
    </dsp:sp>
    <dsp:sp modelId="{413CCAB9-5D7B-4A38-91AA-88DF3DAFC072}">
      <dsp:nvSpPr>
        <dsp:cNvPr id="0" name=""/>
        <dsp:cNvSpPr/>
      </dsp:nvSpPr>
      <dsp:spPr>
        <a:xfrm>
          <a:off x="9516183" y="2805093"/>
          <a:ext cx="998173" cy="1304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1</a:t>
          </a:r>
          <a:endParaRPr lang="ru-RU" sz="28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9545418" y="2834328"/>
        <a:ext cx="939703" cy="1246347"/>
      </dsp:txXfrm>
    </dsp:sp>
    <dsp:sp modelId="{26ECD4F6-0B22-4EAC-A4E0-1BE071FAD0EA}">
      <dsp:nvSpPr>
        <dsp:cNvPr id="0" name=""/>
        <dsp:cNvSpPr/>
      </dsp:nvSpPr>
      <dsp:spPr>
        <a:xfrm>
          <a:off x="10732707" y="0"/>
          <a:ext cx="1247717" cy="43275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Згода сторін</a:t>
          </a:r>
          <a:endParaRPr lang="ru-RU" sz="2000" kern="1200" dirty="0"/>
        </a:p>
      </dsp:txBody>
      <dsp:txXfrm>
        <a:off x="10732707" y="0"/>
        <a:ext cx="1247717" cy="1298267"/>
      </dsp:txXfrm>
    </dsp:sp>
    <dsp:sp modelId="{7491E146-4000-4B9E-9675-8211749BD7B3}">
      <dsp:nvSpPr>
        <dsp:cNvPr id="0" name=""/>
        <dsp:cNvSpPr/>
      </dsp:nvSpPr>
      <dsp:spPr>
        <a:xfrm>
          <a:off x="10857479" y="1299534"/>
          <a:ext cx="998173" cy="1304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33</a:t>
          </a:r>
          <a:endParaRPr lang="ru-RU" sz="36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10886714" y="1328769"/>
        <a:ext cx="939703" cy="1246347"/>
      </dsp:txXfrm>
    </dsp:sp>
    <dsp:sp modelId="{DB910E48-C129-4E0B-B9D1-6806A9BF8022}">
      <dsp:nvSpPr>
        <dsp:cNvPr id="0" name=""/>
        <dsp:cNvSpPr/>
      </dsp:nvSpPr>
      <dsp:spPr>
        <a:xfrm>
          <a:off x="10857479" y="2805093"/>
          <a:ext cx="998173" cy="1304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1</a:t>
          </a:r>
          <a:endParaRPr lang="ru-RU" sz="28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10886714" y="2834328"/>
        <a:ext cx="939703" cy="12463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F5B7D-0798-4594-A2C6-484684AD5918}">
      <dsp:nvSpPr>
        <dsp:cNvPr id="0" name=""/>
        <dsp:cNvSpPr/>
      </dsp:nvSpPr>
      <dsp:spPr>
        <a:xfrm>
          <a:off x="71024" y="0"/>
          <a:ext cx="1805188" cy="577933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chemeClr val="bg1"/>
            </a:solidFill>
            <a:effectLst/>
          </a:endParaRPr>
        </a:p>
      </dsp:txBody>
      <dsp:txXfrm>
        <a:off x="71024" y="0"/>
        <a:ext cx="1805188" cy="1733801"/>
      </dsp:txXfrm>
    </dsp:sp>
    <dsp:sp modelId="{17EF2C11-D074-42CF-95AD-E27E105E9306}">
      <dsp:nvSpPr>
        <dsp:cNvPr id="0" name=""/>
        <dsp:cNvSpPr/>
      </dsp:nvSpPr>
      <dsp:spPr>
        <a:xfrm>
          <a:off x="117636" y="1734842"/>
          <a:ext cx="1583987" cy="3054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chemeClr val="bg1"/>
            </a:solidFill>
            <a:effectLst/>
          </a:endParaRPr>
        </a:p>
      </dsp:txBody>
      <dsp:txXfrm>
        <a:off x="126581" y="1743787"/>
        <a:ext cx="1566097" cy="287514"/>
      </dsp:txXfrm>
    </dsp:sp>
    <dsp:sp modelId="{5BF908ED-49A4-48E0-8267-B3A5F8A3AB5B}">
      <dsp:nvSpPr>
        <dsp:cNvPr id="0" name=""/>
        <dsp:cNvSpPr/>
      </dsp:nvSpPr>
      <dsp:spPr>
        <a:xfrm>
          <a:off x="116051" y="2087233"/>
          <a:ext cx="1587159" cy="2677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effectLst/>
            </a:rPr>
            <a:t>Заробітна плата  </a:t>
          </a:r>
          <a:endParaRPr lang="ru-RU" sz="1400" b="1" kern="1200" dirty="0">
            <a:effectLst/>
          </a:endParaRPr>
        </a:p>
      </dsp:txBody>
      <dsp:txXfrm>
        <a:off x="123894" y="2095076"/>
        <a:ext cx="1571473" cy="252089"/>
      </dsp:txXfrm>
    </dsp:sp>
    <dsp:sp modelId="{027F493F-7924-438A-9E95-1694C9861BFA}">
      <dsp:nvSpPr>
        <dsp:cNvPr id="0" name=""/>
        <dsp:cNvSpPr/>
      </dsp:nvSpPr>
      <dsp:spPr>
        <a:xfrm>
          <a:off x="109486" y="2401994"/>
          <a:ext cx="1600287" cy="268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>
              <a:effectLst/>
            </a:rPr>
            <a:t>Медикаменти </a:t>
          </a:r>
          <a:endParaRPr lang="ru-RU" sz="1400" b="1" kern="1200" dirty="0">
            <a:effectLst/>
          </a:endParaRPr>
        </a:p>
      </dsp:txBody>
      <dsp:txXfrm>
        <a:off x="117342" y="2409850"/>
        <a:ext cx="1584575" cy="252503"/>
      </dsp:txXfrm>
    </dsp:sp>
    <dsp:sp modelId="{BC4AF511-B958-42BB-B4E9-A6DF575E2C58}">
      <dsp:nvSpPr>
        <dsp:cNvPr id="0" name=""/>
        <dsp:cNvSpPr/>
      </dsp:nvSpPr>
      <dsp:spPr>
        <a:xfrm>
          <a:off x="116051" y="2717195"/>
          <a:ext cx="1587159" cy="3054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>
              <a:effectLst/>
            </a:rPr>
            <a:t>Харчування </a:t>
          </a:r>
          <a:endParaRPr lang="ru-RU" sz="1400" b="1" kern="1200" dirty="0">
            <a:effectLst/>
          </a:endParaRPr>
        </a:p>
      </dsp:txBody>
      <dsp:txXfrm>
        <a:off x="124996" y="2726140"/>
        <a:ext cx="1569269" cy="287514"/>
      </dsp:txXfrm>
    </dsp:sp>
    <dsp:sp modelId="{D276B0F8-CBC8-4179-B7A7-7919432192DD}">
      <dsp:nvSpPr>
        <dsp:cNvPr id="0" name=""/>
        <dsp:cNvSpPr/>
      </dsp:nvSpPr>
      <dsp:spPr>
        <a:xfrm>
          <a:off x="116051" y="3069585"/>
          <a:ext cx="1587159" cy="3054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>
              <a:effectLst/>
            </a:rPr>
            <a:t>Енергоносії </a:t>
          </a:r>
          <a:endParaRPr lang="ru-RU" sz="1400" b="1" kern="1200" dirty="0">
            <a:effectLst/>
          </a:endParaRPr>
        </a:p>
      </dsp:txBody>
      <dsp:txXfrm>
        <a:off x="124996" y="3078530"/>
        <a:ext cx="1569269" cy="287514"/>
      </dsp:txXfrm>
    </dsp:sp>
    <dsp:sp modelId="{F40E3589-D7F2-4CEB-B443-06EFFD995954}">
      <dsp:nvSpPr>
        <dsp:cNvPr id="0" name=""/>
        <dsp:cNvSpPr/>
      </dsp:nvSpPr>
      <dsp:spPr>
        <a:xfrm>
          <a:off x="116051" y="3421975"/>
          <a:ext cx="1587159" cy="3054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effectLst/>
            </a:rPr>
            <a:t>Інші </a:t>
          </a:r>
          <a:endParaRPr lang="ru-RU" sz="1400" b="1" kern="1200" dirty="0">
            <a:effectLst/>
          </a:endParaRPr>
        </a:p>
      </dsp:txBody>
      <dsp:txXfrm>
        <a:off x="124996" y="3430920"/>
        <a:ext cx="1569269" cy="287514"/>
      </dsp:txXfrm>
    </dsp:sp>
    <dsp:sp modelId="{BE114A7B-30E5-4700-AEA7-127C3AA989A4}">
      <dsp:nvSpPr>
        <dsp:cNvPr id="0" name=""/>
        <dsp:cNvSpPr/>
      </dsp:nvSpPr>
      <dsp:spPr>
        <a:xfrm>
          <a:off x="116051" y="3774365"/>
          <a:ext cx="1587159" cy="3054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>
              <a:effectLst/>
            </a:rPr>
            <a:t>Кап. видатки:</a:t>
          </a:r>
          <a:endParaRPr lang="ru-RU" sz="1400" b="1" kern="1200" dirty="0">
            <a:effectLst/>
          </a:endParaRPr>
        </a:p>
      </dsp:txBody>
      <dsp:txXfrm>
        <a:off x="124996" y="3783310"/>
        <a:ext cx="1569269" cy="287514"/>
      </dsp:txXfrm>
    </dsp:sp>
    <dsp:sp modelId="{988884A2-128E-449B-A0E0-A4DA1207860D}">
      <dsp:nvSpPr>
        <dsp:cNvPr id="0" name=""/>
        <dsp:cNvSpPr/>
      </dsp:nvSpPr>
      <dsp:spPr>
        <a:xfrm>
          <a:off x="109486" y="4126755"/>
          <a:ext cx="1600287" cy="3054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effectLst/>
            </a:rPr>
            <a:t>обладнання</a:t>
          </a:r>
          <a:endParaRPr lang="ru-RU" sz="1400" b="1" kern="1200" dirty="0">
            <a:effectLst/>
          </a:endParaRPr>
        </a:p>
      </dsp:txBody>
      <dsp:txXfrm>
        <a:off x="118431" y="4135700"/>
        <a:ext cx="1582397" cy="287514"/>
      </dsp:txXfrm>
    </dsp:sp>
    <dsp:sp modelId="{B2CCB469-DA7F-4A8F-8120-F5C671130548}">
      <dsp:nvSpPr>
        <dsp:cNvPr id="0" name=""/>
        <dsp:cNvSpPr/>
      </dsp:nvSpPr>
      <dsp:spPr>
        <a:xfrm>
          <a:off x="108631" y="4479145"/>
          <a:ext cx="1601997" cy="3054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>
              <a:effectLst/>
            </a:rPr>
            <a:t>кап. ремонти</a:t>
          </a:r>
          <a:endParaRPr lang="ru-RU" sz="1400" b="1" kern="1200" dirty="0">
            <a:effectLst/>
          </a:endParaRPr>
        </a:p>
      </dsp:txBody>
      <dsp:txXfrm>
        <a:off x="117576" y="4488090"/>
        <a:ext cx="1584107" cy="287514"/>
      </dsp:txXfrm>
    </dsp:sp>
    <dsp:sp modelId="{AFAC3025-139B-45E8-A80F-6E040B3835E3}">
      <dsp:nvSpPr>
        <dsp:cNvPr id="0" name=""/>
        <dsp:cNvSpPr/>
      </dsp:nvSpPr>
      <dsp:spPr>
        <a:xfrm>
          <a:off x="116051" y="4831535"/>
          <a:ext cx="1587159" cy="3054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effectLst/>
            </a:rPr>
            <a:t>Інсуліни</a:t>
          </a:r>
          <a:r>
            <a:rPr lang="ru-RU" sz="1400" b="1" kern="1200" dirty="0">
              <a:effectLst/>
            </a:rPr>
            <a:t>, </a:t>
          </a:r>
          <a:r>
            <a:rPr lang="ru-RU" sz="1400" b="1" kern="1200" dirty="0" err="1">
              <a:effectLst/>
            </a:rPr>
            <a:t>витратні</a:t>
          </a:r>
          <a:endParaRPr lang="ru-RU" sz="1400" b="1" kern="1200" dirty="0">
            <a:effectLst/>
          </a:endParaRPr>
        </a:p>
      </dsp:txBody>
      <dsp:txXfrm>
        <a:off x="124996" y="4840480"/>
        <a:ext cx="1569269" cy="287514"/>
      </dsp:txXfrm>
    </dsp:sp>
    <dsp:sp modelId="{3B107510-5661-4CC8-8210-BDD293E17FFF}">
      <dsp:nvSpPr>
        <dsp:cNvPr id="0" name=""/>
        <dsp:cNvSpPr/>
      </dsp:nvSpPr>
      <dsp:spPr>
        <a:xfrm>
          <a:off x="108631" y="5183926"/>
          <a:ext cx="1601997" cy="305404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70C0"/>
              </a:solidFill>
              <a:effectLst/>
            </a:rPr>
            <a:t>ВСЬОГО</a:t>
          </a:r>
        </a:p>
      </dsp:txBody>
      <dsp:txXfrm>
        <a:off x="117576" y="5192871"/>
        <a:ext cx="1584107" cy="287514"/>
      </dsp:txXfrm>
    </dsp:sp>
    <dsp:sp modelId="{2AAF3265-B43D-4621-A4DF-3EFB41A61B23}">
      <dsp:nvSpPr>
        <dsp:cNvPr id="0" name=""/>
        <dsp:cNvSpPr/>
      </dsp:nvSpPr>
      <dsp:spPr>
        <a:xfrm>
          <a:off x="2070798" y="0"/>
          <a:ext cx="2092963" cy="577933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chemeClr val="bg1"/>
            </a:solidFill>
            <a:effectLst/>
          </a:endParaRPr>
        </a:p>
      </dsp:txBody>
      <dsp:txXfrm>
        <a:off x="2070798" y="0"/>
        <a:ext cx="2092963" cy="1733801"/>
      </dsp:txXfrm>
    </dsp:sp>
    <dsp:sp modelId="{566747CB-C436-4E41-B7C7-FC056AC639F9}">
      <dsp:nvSpPr>
        <dsp:cNvPr id="0" name=""/>
        <dsp:cNvSpPr/>
      </dsp:nvSpPr>
      <dsp:spPr>
        <a:xfrm>
          <a:off x="2217278" y="1734807"/>
          <a:ext cx="1800003" cy="299443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0070C0"/>
              </a:solidFill>
              <a:effectLst/>
            </a:rPr>
            <a:t>Медична субвенція</a:t>
          </a:r>
          <a:endParaRPr lang="ru-RU" sz="1400" b="1" kern="1200" dirty="0">
            <a:solidFill>
              <a:srgbClr val="0070C0"/>
            </a:solidFill>
            <a:effectLst/>
          </a:endParaRPr>
        </a:p>
      </dsp:txBody>
      <dsp:txXfrm>
        <a:off x="2226048" y="1743577"/>
        <a:ext cx="1782463" cy="281903"/>
      </dsp:txXfrm>
    </dsp:sp>
    <dsp:sp modelId="{5BAD3F4F-2F61-417C-A197-CCB5544C5701}">
      <dsp:nvSpPr>
        <dsp:cNvPr id="0" name=""/>
        <dsp:cNvSpPr/>
      </dsp:nvSpPr>
      <dsp:spPr>
        <a:xfrm>
          <a:off x="2217278" y="2079736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effectLst/>
            </a:rPr>
            <a:t>38 418,0</a:t>
          </a:r>
          <a:endParaRPr lang="ru-RU" sz="1400" b="1" kern="1200" dirty="0">
            <a:effectLst/>
          </a:endParaRPr>
        </a:p>
      </dsp:txBody>
      <dsp:txXfrm>
        <a:off x="2226048" y="2088506"/>
        <a:ext cx="1782463" cy="281903"/>
      </dsp:txXfrm>
    </dsp:sp>
    <dsp:sp modelId="{0931F4FB-29AE-4EE6-B41F-7065744E6DAC}">
      <dsp:nvSpPr>
        <dsp:cNvPr id="0" name=""/>
        <dsp:cNvSpPr/>
      </dsp:nvSpPr>
      <dsp:spPr>
        <a:xfrm>
          <a:off x="2217278" y="2425830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effectLst/>
            </a:rPr>
            <a:t>1 724,8</a:t>
          </a:r>
          <a:endParaRPr lang="ru-RU" sz="1400" b="1" kern="1200" dirty="0">
            <a:effectLst/>
          </a:endParaRPr>
        </a:p>
      </dsp:txBody>
      <dsp:txXfrm>
        <a:off x="2226048" y="2434600"/>
        <a:ext cx="1782463" cy="281903"/>
      </dsp:txXfrm>
    </dsp:sp>
    <dsp:sp modelId="{DE4E0304-0FC1-42B8-A00E-435B83D29DBF}">
      <dsp:nvSpPr>
        <dsp:cNvPr id="0" name=""/>
        <dsp:cNvSpPr/>
      </dsp:nvSpPr>
      <dsp:spPr>
        <a:xfrm>
          <a:off x="2217278" y="2771341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effectLst/>
            </a:rPr>
            <a:t>622,9</a:t>
          </a:r>
          <a:endParaRPr lang="ru-RU" sz="1400" b="1" kern="1200" dirty="0">
            <a:effectLst/>
          </a:endParaRPr>
        </a:p>
      </dsp:txBody>
      <dsp:txXfrm>
        <a:off x="2226048" y="2780111"/>
        <a:ext cx="1782463" cy="281903"/>
      </dsp:txXfrm>
    </dsp:sp>
    <dsp:sp modelId="{78674F7A-D866-4765-890C-929FBB39BD34}">
      <dsp:nvSpPr>
        <dsp:cNvPr id="0" name=""/>
        <dsp:cNvSpPr/>
      </dsp:nvSpPr>
      <dsp:spPr>
        <a:xfrm>
          <a:off x="2217278" y="3116853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effectLst/>
            </a:rPr>
            <a:t>-</a:t>
          </a:r>
          <a:endParaRPr lang="ru-RU" sz="1400" b="1" kern="1200" dirty="0">
            <a:effectLst/>
          </a:endParaRPr>
        </a:p>
      </dsp:txBody>
      <dsp:txXfrm>
        <a:off x="2226048" y="3125623"/>
        <a:ext cx="1782463" cy="281903"/>
      </dsp:txXfrm>
    </dsp:sp>
    <dsp:sp modelId="{2540637E-6945-4B1B-A6AF-9277740873C9}">
      <dsp:nvSpPr>
        <dsp:cNvPr id="0" name=""/>
        <dsp:cNvSpPr/>
      </dsp:nvSpPr>
      <dsp:spPr>
        <a:xfrm>
          <a:off x="2217278" y="3462365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>
              <a:effectLst/>
            </a:rPr>
            <a:t>400,5</a:t>
          </a:r>
          <a:endParaRPr lang="ru-RU" sz="1400" b="1" kern="1200" dirty="0">
            <a:effectLst/>
          </a:endParaRPr>
        </a:p>
      </dsp:txBody>
      <dsp:txXfrm>
        <a:off x="2226048" y="3471135"/>
        <a:ext cx="1782463" cy="281903"/>
      </dsp:txXfrm>
    </dsp:sp>
    <dsp:sp modelId="{99C1B9D0-5F9E-4979-A28A-27E51415ED2E}">
      <dsp:nvSpPr>
        <dsp:cNvPr id="0" name=""/>
        <dsp:cNvSpPr/>
      </dsp:nvSpPr>
      <dsp:spPr>
        <a:xfrm>
          <a:off x="2217278" y="3807876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>
              <a:effectLst/>
            </a:rPr>
            <a:t>-</a:t>
          </a:r>
          <a:endParaRPr lang="ru-RU" sz="1400" b="1" kern="1200" dirty="0">
            <a:effectLst/>
          </a:endParaRPr>
        </a:p>
      </dsp:txBody>
      <dsp:txXfrm>
        <a:off x="2226048" y="3816646"/>
        <a:ext cx="1782463" cy="281903"/>
      </dsp:txXfrm>
    </dsp:sp>
    <dsp:sp modelId="{5400E848-8173-4525-A692-87B6CDA6B6EF}">
      <dsp:nvSpPr>
        <dsp:cNvPr id="0" name=""/>
        <dsp:cNvSpPr/>
      </dsp:nvSpPr>
      <dsp:spPr>
        <a:xfrm>
          <a:off x="2217278" y="4153388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>
              <a:effectLst/>
            </a:rPr>
            <a:t>-</a:t>
          </a:r>
          <a:endParaRPr lang="ru-RU" sz="1400" b="1" kern="1200" dirty="0">
            <a:effectLst/>
          </a:endParaRPr>
        </a:p>
      </dsp:txBody>
      <dsp:txXfrm>
        <a:off x="2226048" y="4162158"/>
        <a:ext cx="1782463" cy="281903"/>
      </dsp:txXfrm>
    </dsp:sp>
    <dsp:sp modelId="{19685DE1-E6B9-4176-B9E2-9061D50068D1}">
      <dsp:nvSpPr>
        <dsp:cNvPr id="0" name=""/>
        <dsp:cNvSpPr/>
      </dsp:nvSpPr>
      <dsp:spPr>
        <a:xfrm>
          <a:off x="2217278" y="4498900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>
              <a:effectLst/>
            </a:rPr>
            <a:t>-</a:t>
          </a:r>
          <a:endParaRPr lang="ru-RU" sz="1400" b="1" kern="1200" dirty="0">
            <a:effectLst/>
          </a:endParaRPr>
        </a:p>
      </dsp:txBody>
      <dsp:txXfrm>
        <a:off x="2226048" y="4507670"/>
        <a:ext cx="1782463" cy="281903"/>
      </dsp:txXfrm>
    </dsp:sp>
    <dsp:sp modelId="{7A6442F0-F8BC-43D7-B904-43B7FEC42BE4}">
      <dsp:nvSpPr>
        <dsp:cNvPr id="0" name=""/>
        <dsp:cNvSpPr/>
      </dsp:nvSpPr>
      <dsp:spPr>
        <a:xfrm>
          <a:off x="2217278" y="4844411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>
              <a:effectLst/>
            </a:rPr>
            <a:t>492,0</a:t>
          </a:r>
          <a:endParaRPr lang="ru-RU" sz="1400" b="1" kern="1200" dirty="0">
            <a:effectLst/>
          </a:endParaRPr>
        </a:p>
      </dsp:txBody>
      <dsp:txXfrm>
        <a:off x="2226048" y="4853181"/>
        <a:ext cx="1782463" cy="281903"/>
      </dsp:txXfrm>
    </dsp:sp>
    <dsp:sp modelId="{47F74E51-8518-4973-8F7D-1F10CB8F50D3}">
      <dsp:nvSpPr>
        <dsp:cNvPr id="0" name=""/>
        <dsp:cNvSpPr/>
      </dsp:nvSpPr>
      <dsp:spPr>
        <a:xfrm>
          <a:off x="2217278" y="5189923"/>
          <a:ext cx="1800003" cy="299443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70C0"/>
              </a:solidFill>
              <a:effectLst/>
            </a:rPr>
            <a:t>41 658,2</a:t>
          </a:r>
        </a:p>
      </dsp:txBody>
      <dsp:txXfrm>
        <a:off x="2226048" y="5198693"/>
        <a:ext cx="1782463" cy="281903"/>
      </dsp:txXfrm>
    </dsp:sp>
    <dsp:sp modelId="{87EAD0E3-3EE9-4708-B77D-062F02540B9B}">
      <dsp:nvSpPr>
        <dsp:cNvPr id="0" name=""/>
        <dsp:cNvSpPr/>
      </dsp:nvSpPr>
      <dsp:spPr>
        <a:xfrm>
          <a:off x="4422335" y="0"/>
          <a:ext cx="2092963" cy="577933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400" b="1" kern="1200" dirty="0">
            <a:solidFill>
              <a:schemeClr val="bg1"/>
            </a:solidFill>
            <a:effectLst/>
          </a:endParaRPr>
        </a:p>
      </dsp:txBody>
      <dsp:txXfrm>
        <a:off x="4422335" y="0"/>
        <a:ext cx="2092963" cy="1733801"/>
      </dsp:txXfrm>
    </dsp:sp>
    <dsp:sp modelId="{F9342708-E52D-4355-8D49-04754DB53E91}">
      <dsp:nvSpPr>
        <dsp:cNvPr id="0" name=""/>
        <dsp:cNvSpPr/>
      </dsp:nvSpPr>
      <dsp:spPr>
        <a:xfrm>
          <a:off x="4568815" y="1734807"/>
          <a:ext cx="1800003" cy="299443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0070C0"/>
              </a:solidFill>
              <a:effectLst/>
            </a:rPr>
            <a:t>Міський бюджет</a:t>
          </a:r>
          <a:endParaRPr lang="ru-RU" sz="1400" b="1" kern="1200" dirty="0">
            <a:solidFill>
              <a:srgbClr val="0070C0"/>
            </a:solidFill>
            <a:effectLst/>
          </a:endParaRPr>
        </a:p>
      </dsp:txBody>
      <dsp:txXfrm>
        <a:off x="4577585" y="1743577"/>
        <a:ext cx="1782463" cy="281903"/>
      </dsp:txXfrm>
    </dsp:sp>
    <dsp:sp modelId="{33D21E22-B069-4F3B-BB2C-27A80D1890A7}">
      <dsp:nvSpPr>
        <dsp:cNvPr id="0" name=""/>
        <dsp:cNvSpPr/>
      </dsp:nvSpPr>
      <dsp:spPr>
        <a:xfrm>
          <a:off x="4568815" y="2080318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>
              <a:effectLst/>
            </a:rPr>
            <a:t> -</a:t>
          </a:r>
          <a:endParaRPr lang="ru-RU" sz="1400" b="1" kern="1200" dirty="0">
            <a:effectLst/>
          </a:endParaRPr>
        </a:p>
      </dsp:txBody>
      <dsp:txXfrm>
        <a:off x="4577585" y="2089088"/>
        <a:ext cx="1782463" cy="281903"/>
      </dsp:txXfrm>
    </dsp:sp>
    <dsp:sp modelId="{7C1BA93F-351F-4806-BFFC-C960C6C0B139}">
      <dsp:nvSpPr>
        <dsp:cNvPr id="0" name=""/>
        <dsp:cNvSpPr/>
      </dsp:nvSpPr>
      <dsp:spPr>
        <a:xfrm>
          <a:off x="4568815" y="2425830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effectLst/>
            </a:rPr>
            <a:t>775,1</a:t>
          </a:r>
          <a:endParaRPr lang="ru-RU" sz="1400" b="1" kern="1200" dirty="0">
            <a:effectLst/>
          </a:endParaRPr>
        </a:p>
      </dsp:txBody>
      <dsp:txXfrm>
        <a:off x="4577585" y="2434600"/>
        <a:ext cx="1782463" cy="281903"/>
      </dsp:txXfrm>
    </dsp:sp>
    <dsp:sp modelId="{BBD9D9AF-129B-46E4-AF42-416728E36C04}">
      <dsp:nvSpPr>
        <dsp:cNvPr id="0" name=""/>
        <dsp:cNvSpPr/>
      </dsp:nvSpPr>
      <dsp:spPr>
        <a:xfrm>
          <a:off x="4568815" y="2771341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effectLst/>
            </a:rPr>
            <a:t>-</a:t>
          </a:r>
          <a:endParaRPr lang="ru-RU" sz="1400" b="1" kern="1200" dirty="0">
            <a:effectLst/>
          </a:endParaRPr>
        </a:p>
      </dsp:txBody>
      <dsp:txXfrm>
        <a:off x="4577585" y="2780111"/>
        <a:ext cx="1782463" cy="281903"/>
      </dsp:txXfrm>
    </dsp:sp>
    <dsp:sp modelId="{EEAAAC46-3785-405C-A41A-21A75ACEB3C1}">
      <dsp:nvSpPr>
        <dsp:cNvPr id="0" name=""/>
        <dsp:cNvSpPr/>
      </dsp:nvSpPr>
      <dsp:spPr>
        <a:xfrm>
          <a:off x="4568815" y="3116853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effectLst/>
            </a:rPr>
            <a:t>3 333,0</a:t>
          </a:r>
          <a:endParaRPr lang="ru-RU" sz="1400" b="1" kern="1200" dirty="0">
            <a:effectLst/>
          </a:endParaRPr>
        </a:p>
      </dsp:txBody>
      <dsp:txXfrm>
        <a:off x="4577585" y="3125623"/>
        <a:ext cx="1782463" cy="281903"/>
      </dsp:txXfrm>
    </dsp:sp>
    <dsp:sp modelId="{37DE0725-CFB3-4E27-B3CE-D146B6ECCEC0}">
      <dsp:nvSpPr>
        <dsp:cNvPr id="0" name=""/>
        <dsp:cNvSpPr/>
      </dsp:nvSpPr>
      <dsp:spPr>
        <a:xfrm>
          <a:off x="4568815" y="3462365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effectLst/>
            </a:rPr>
            <a:t>951,2</a:t>
          </a:r>
          <a:endParaRPr lang="ru-RU" sz="1400" b="1" kern="1200" dirty="0">
            <a:effectLst/>
          </a:endParaRPr>
        </a:p>
      </dsp:txBody>
      <dsp:txXfrm>
        <a:off x="4577585" y="3471135"/>
        <a:ext cx="1782463" cy="281903"/>
      </dsp:txXfrm>
    </dsp:sp>
    <dsp:sp modelId="{DA0DAF1F-E4DB-4AF1-A317-EDDD14384254}">
      <dsp:nvSpPr>
        <dsp:cNvPr id="0" name=""/>
        <dsp:cNvSpPr/>
      </dsp:nvSpPr>
      <dsp:spPr>
        <a:xfrm>
          <a:off x="4568815" y="3807876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effectLst/>
            </a:rPr>
            <a:t>13 429,1</a:t>
          </a:r>
          <a:endParaRPr lang="ru-RU" sz="1400" b="1" kern="1200" dirty="0">
            <a:effectLst/>
          </a:endParaRPr>
        </a:p>
      </dsp:txBody>
      <dsp:txXfrm>
        <a:off x="4577585" y="3816646"/>
        <a:ext cx="1782463" cy="281903"/>
      </dsp:txXfrm>
    </dsp:sp>
    <dsp:sp modelId="{4EC0EBB3-3501-4241-A0A6-F89BC76E35DA}">
      <dsp:nvSpPr>
        <dsp:cNvPr id="0" name=""/>
        <dsp:cNvSpPr/>
      </dsp:nvSpPr>
      <dsp:spPr>
        <a:xfrm>
          <a:off x="4568815" y="4153388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>
              <a:effectLst/>
            </a:rPr>
            <a:t>4 238,6</a:t>
          </a:r>
          <a:endParaRPr lang="ru-RU" sz="1400" b="1" kern="1200" dirty="0">
            <a:effectLst/>
          </a:endParaRPr>
        </a:p>
      </dsp:txBody>
      <dsp:txXfrm>
        <a:off x="4577585" y="4162158"/>
        <a:ext cx="1782463" cy="281903"/>
      </dsp:txXfrm>
    </dsp:sp>
    <dsp:sp modelId="{AE58BA83-EDDD-4173-8E96-BEAB846117E3}">
      <dsp:nvSpPr>
        <dsp:cNvPr id="0" name=""/>
        <dsp:cNvSpPr/>
      </dsp:nvSpPr>
      <dsp:spPr>
        <a:xfrm>
          <a:off x="4568815" y="4498900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>
              <a:effectLst/>
            </a:rPr>
            <a:t>9 190,5</a:t>
          </a:r>
          <a:endParaRPr lang="ru-RU" sz="1400" b="1" kern="1200" dirty="0">
            <a:effectLst/>
          </a:endParaRPr>
        </a:p>
      </dsp:txBody>
      <dsp:txXfrm>
        <a:off x="4577585" y="4507670"/>
        <a:ext cx="1782463" cy="281903"/>
      </dsp:txXfrm>
    </dsp:sp>
    <dsp:sp modelId="{7B5C5B20-1F02-4F23-A855-35C1788B9396}">
      <dsp:nvSpPr>
        <dsp:cNvPr id="0" name=""/>
        <dsp:cNvSpPr/>
      </dsp:nvSpPr>
      <dsp:spPr>
        <a:xfrm>
          <a:off x="4568815" y="4844411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>
              <a:effectLst/>
            </a:rPr>
            <a:t>-</a:t>
          </a:r>
          <a:endParaRPr lang="ru-RU" sz="1400" b="1" kern="1200" dirty="0">
            <a:effectLst/>
          </a:endParaRPr>
        </a:p>
      </dsp:txBody>
      <dsp:txXfrm>
        <a:off x="4577585" y="4853181"/>
        <a:ext cx="1782463" cy="281903"/>
      </dsp:txXfrm>
    </dsp:sp>
    <dsp:sp modelId="{C8E8D90A-368B-4550-9615-B13A0BF362C8}">
      <dsp:nvSpPr>
        <dsp:cNvPr id="0" name=""/>
        <dsp:cNvSpPr/>
      </dsp:nvSpPr>
      <dsp:spPr>
        <a:xfrm>
          <a:off x="4568815" y="5189923"/>
          <a:ext cx="1800003" cy="299443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0070C0"/>
              </a:solidFill>
              <a:effectLst/>
            </a:rPr>
            <a:t>18 488,4</a:t>
          </a:r>
          <a:endParaRPr lang="ru-RU" sz="1400" b="1" kern="1200" dirty="0">
            <a:solidFill>
              <a:srgbClr val="0070C0"/>
            </a:solidFill>
            <a:effectLst/>
          </a:endParaRPr>
        </a:p>
      </dsp:txBody>
      <dsp:txXfrm>
        <a:off x="4577585" y="5198693"/>
        <a:ext cx="1782463" cy="281903"/>
      </dsp:txXfrm>
    </dsp:sp>
    <dsp:sp modelId="{37D1FF25-F5DB-4447-89BE-A1EEA50A3EC7}">
      <dsp:nvSpPr>
        <dsp:cNvPr id="0" name=""/>
        <dsp:cNvSpPr/>
      </dsp:nvSpPr>
      <dsp:spPr>
        <a:xfrm>
          <a:off x="6773872" y="0"/>
          <a:ext cx="2092963" cy="577933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chemeClr val="bg1"/>
            </a:solidFill>
            <a:effectLst/>
          </a:endParaRPr>
        </a:p>
      </dsp:txBody>
      <dsp:txXfrm>
        <a:off x="6773872" y="0"/>
        <a:ext cx="2092963" cy="1733801"/>
      </dsp:txXfrm>
    </dsp:sp>
    <dsp:sp modelId="{4A2EEA97-C218-4ED1-BAAF-E5E63F9322F5}">
      <dsp:nvSpPr>
        <dsp:cNvPr id="0" name=""/>
        <dsp:cNvSpPr/>
      </dsp:nvSpPr>
      <dsp:spPr>
        <a:xfrm>
          <a:off x="6929868" y="1734807"/>
          <a:ext cx="1800003" cy="299443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>
              <a:solidFill>
                <a:srgbClr val="0070C0"/>
              </a:solidFill>
              <a:effectLst/>
            </a:rPr>
            <a:t>Медична субвенція</a:t>
          </a:r>
          <a:endParaRPr lang="ru-RU" sz="1400" b="1" kern="1200" dirty="0">
            <a:solidFill>
              <a:srgbClr val="0070C0"/>
            </a:solidFill>
            <a:effectLst/>
          </a:endParaRPr>
        </a:p>
      </dsp:txBody>
      <dsp:txXfrm>
        <a:off x="6938638" y="1743577"/>
        <a:ext cx="1782463" cy="281903"/>
      </dsp:txXfrm>
    </dsp:sp>
    <dsp:sp modelId="{7949DD57-272C-4BEB-955C-0BB5B7017A67}">
      <dsp:nvSpPr>
        <dsp:cNvPr id="0" name=""/>
        <dsp:cNvSpPr/>
      </dsp:nvSpPr>
      <dsp:spPr>
        <a:xfrm>
          <a:off x="6920353" y="2080318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/>
            </a:rPr>
            <a:t>41 756,6</a:t>
          </a:r>
        </a:p>
      </dsp:txBody>
      <dsp:txXfrm>
        <a:off x="6929123" y="2089088"/>
        <a:ext cx="1782463" cy="281903"/>
      </dsp:txXfrm>
    </dsp:sp>
    <dsp:sp modelId="{618DB726-6910-4923-B68D-B21EDA888D15}">
      <dsp:nvSpPr>
        <dsp:cNvPr id="0" name=""/>
        <dsp:cNvSpPr/>
      </dsp:nvSpPr>
      <dsp:spPr>
        <a:xfrm>
          <a:off x="6920353" y="2425830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effectLst/>
            </a:rPr>
            <a:t>1 858,9</a:t>
          </a:r>
          <a:endParaRPr lang="ru-RU" sz="1400" b="1" kern="1200" dirty="0">
            <a:effectLst/>
          </a:endParaRPr>
        </a:p>
      </dsp:txBody>
      <dsp:txXfrm>
        <a:off x="6929123" y="2434600"/>
        <a:ext cx="1782463" cy="281903"/>
      </dsp:txXfrm>
    </dsp:sp>
    <dsp:sp modelId="{54209BF4-982B-4926-9167-768E993D684F}">
      <dsp:nvSpPr>
        <dsp:cNvPr id="0" name=""/>
        <dsp:cNvSpPr/>
      </dsp:nvSpPr>
      <dsp:spPr>
        <a:xfrm>
          <a:off x="6920353" y="2771341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/>
            </a:rPr>
            <a:t>666,5</a:t>
          </a:r>
        </a:p>
      </dsp:txBody>
      <dsp:txXfrm>
        <a:off x="6929123" y="2780111"/>
        <a:ext cx="1782463" cy="281903"/>
      </dsp:txXfrm>
    </dsp:sp>
    <dsp:sp modelId="{877652AB-2489-444E-BDDD-DE18034B38F2}">
      <dsp:nvSpPr>
        <dsp:cNvPr id="0" name=""/>
        <dsp:cNvSpPr/>
      </dsp:nvSpPr>
      <dsp:spPr>
        <a:xfrm>
          <a:off x="6920353" y="3116853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>
              <a:effectLst/>
            </a:rPr>
            <a:t>-</a:t>
          </a:r>
          <a:endParaRPr lang="ru-RU" sz="1400" b="1" kern="1200" dirty="0">
            <a:effectLst/>
          </a:endParaRPr>
        </a:p>
      </dsp:txBody>
      <dsp:txXfrm>
        <a:off x="6929123" y="3125623"/>
        <a:ext cx="1782463" cy="281903"/>
      </dsp:txXfrm>
    </dsp:sp>
    <dsp:sp modelId="{67742EAF-CF2A-4DFB-A1E0-6ECCEABB217C}">
      <dsp:nvSpPr>
        <dsp:cNvPr id="0" name=""/>
        <dsp:cNvSpPr/>
      </dsp:nvSpPr>
      <dsp:spPr>
        <a:xfrm>
          <a:off x="6920353" y="3462365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/>
            </a:rPr>
            <a:t>725,3</a:t>
          </a:r>
        </a:p>
      </dsp:txBody>
      <dsp:txXfrm>
        <a:off x="6929123" y="3471135"/>
        <a:ext cx="1782463" cy="281903"/>
      </dsp:txXfrm>
    </dsp:sp>
    <dsp:sp modelId="{4FACF34D-8161-4F0D-B82C-D9B335A411DA}">
      <dsp:nvSpPr>
        <dsp:cNvPr id="0" name=""/>
        <dsp:cNvSpPr/>
      </dsp:nvSpPr>
      <dsp:spPr>
        <a:xfrm>
          <a:off x="6920353" y="3807876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effectLst/>
            </a:rPr>
            <a:t>-</a:t>
          </a:r>
          <a:endParaRPr lang="ru-RU" sz="1400" b="1" kern="1200" dirty="0">
            <a:effectLst/>
          </a:endParaRPr>
        </a:p>
      </dsp:txBody>
      <dsp:txXfrm>
        <a:off x="6929123" y="3816646"/>
        <a:ext cx="1782463" cy="281903"/>
      </dsp:txXfrm>
    </dsp:sp>
    <dsp:sp modelId="{ABFEB0BA-A224-413C-87CB-5E231E26819D}">
      <dsp:nvSpPr>
        <dsp:cNvPr id="0" name=""/>
        <dsp:cNvSpPr/>
      </dsp:nvSpPr>
      <dsp:spPr>
        <a:xfrm>
          <a:off x="6920353" y="4153388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effectLst/>
            </a:rPr>
            <a:t>572,0</a:t>
          </a:r>
          <a:endParaRPr lang="ru-RU" sz="1400" b="1" kern="1200" dirty="0">
            <a:effectLst/>
          </a:endParaRPr>
        </a:p>
      </dsp:txBody>
      <dsp:txXfrm>
        <a:off x="6929123" y="4162158"/>
        <a:ext cx="1782463" cy="281903"/>
      </dsp:txXfrm>
    </dsp:sp>
    <dsp:sp modelId="{06EA9E90-F238-4136-BD5F-278C2626D3DF}">
      <dsp:nvSpPr>
        <dsp:cNvPr id="0" name=""/>
        <dsp:cNvSpPr/>
      </dsp:nvSpPr>
      <dsp:spPr>
        <a:xfrm>
          <a:off x="6920353" y="4498900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effectLst/>
            </a:rPr>
            <a:t>-</a:t>
          </a:r>
          <a:endParaRPr lang="ru-RU" sz="1400" b="1" kern="1200" dirty="0">
            <a:effectLst/>
          </a:endParaRPr>
        </a:p>
      </dsp:txBody>
      <dsp:txXfrm>
        <a:off x="6929123" y="4507670"/>
        <a:ext cx="1782463" cy="281903"/>
      </dsp:txXfrm>
    </dsp:sp>
    <dsp:sp modelId="{A828226F-600F-4FED-9711-32F4F48A5815}">
      <dsp:nvSpPr>
        <dsp:cNvPr id="0" name=""/>
        <dsp:cNvSpPr/>
      </dsp:nvSpPr>
      <dsp:spPr>
        <a:xfrm>
          <a:off x="6920353" y="4844411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effectLst/>
            </a:rPr>
            <a:t>573,9</a:t>
          </a:r>
        </a:p>
      </dsp:txBody>
      <dsp:txXfrm>
        <a:off x="6929123" y="4853181"/>
        <a:ext cx="1782463" cy="281903"/>
      </dsp:txXfrm>
    </dsp:sp>
    <dsp:sp modelId="{84355D66-B358-4EB4-A018-4B79DA7F3F67}">
      <dsp:nvSpPr>
        <dsp:cNvPr id="0" name=""/>
        <dsp:cNvSpPr/>
      </dsp:nvSpPr>
      <dsp:spPr>
        <a:xfrm>
          <a:off x="6920353" y="5189923"/>
          <a:ext cx="1800003" cy="299443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70C0"/>
              </a:solidFill>
              <a:effectLst/>
            </a:rPr>
            <a:t>46 153,2</a:t>
          </a:r>
        </a:p>
      </dsp:txBody>
      <dsp:txXfrm>
        <a:off x="6929123" y="5198693"/>
        <a:ext cx="1782463" cy="281903"/>
      </dsp:txXfrm>
    </dsp:sp>
    <dsp:sp modelId="{3976A18B-CF52-46F7-8911-F49059DEC4C4}">
      <dsp:nvSpPr>
        <dsp:cNvPr id="0" name=""/>
        <dsp:cNvSpPr/>
      </dsp:nvSpPr>
      <dsp:spPr>
        <a:xfrm>
          <a:off x="9125410" y="0"/>
          <a:ext cx="2092963" cy="577933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chemeClr val="bg1"/>
            </a:solidFill>
            <a:effectLst/>
          </a:endParaRPr>
        </a:p>
      </dsp:txBody>
      <dsp:txXfrm>
        <a:off x="9125410" y="0"/>
        <a:ext cx="2092963" cy="1733801"/>
      </dsp:txXfrm>
    </dsp:sp>
    <dsp:sp modelId="{EEDA058F-F073-4040-B245-4473F325F2DC}">
      <dsp:nvSpPr>
        <dsp:cNvPr id="0" name=""/>
        <dsp:cNvSpPr/>
      </dsp:nvSpPr>
      <dsp:spPr>
        <a:xfrm>
          <a:off x="9271890" y="1734807"/>
          <a:ext cx="1800003" cy="299443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>
              <a:solidFill>
                <a:srgbClr val="0070C0"/>
              </a:solidFill>
              <a:effectLst/>
            </a:rPr>
            <a:t>Міський бюджет</a:t>
          </a:r>
          <a:endParaRPr lang="ru-RU" sz="1400" b="1" kern="1200" dirty="0">
            <a:solidFill>
              <a:srgbClr val="0070C0"/>
            </a:solidFill>
            <a:effectLst/>
          </a:endParaRPr>
        </a:p>
      </dsp:txBody>
      <dsp:txXfrm>
        <a:off x="9280660" y="1743577"/>
        <a:ext cx="1782463" cy="281903"/>
      </dsp:txXfrm>
    </dsp:sp>
    <dsp:sp modelId="{4B7BD674-7433-4115-9889-9EF2A193E1D5}">
      <dsp:nvSpPr>
        <dsp:cNvPr id="0" name=""/>
        <dsp:cNvSpPr/>
      </dsp:nvSpPr>
      <dsp:spPr>
        <a:xfrm>
          <a:off x="9271890" y="2080318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effectLst/>
            </a:rPr>
            <a:t>-</a:t>
          </a:r>
          <a:endParaRPr lang="ru-RU" sz="1400" b="1" kern="1200" dirty="0">
            <a:effectLst/>
          </a:endParaRPr>
        </a:p>
      </dsp:txBody>
      <dsp:txXfrm>
        <a:off x="9280660" y="2089088"/>
        <a:ext cx="1782463" cy="281903"/>
      </dsp:txXfrm>
    </dsp:sp>
    <dsp:sp modelId="{2320F904-DF97-4961-916D-65C5B3AAA362}">
      <dsp:nvSpPr>
        <dsp:cNvPr id="0" name=""/>
        <dsp:cNvSpPr/>
      </dsp:nvSpPr>
      <dsp:spPr>
        <a:xfrm>
          <a:off x="9272855" y="2427430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/>
            </a:rPr>
            <a:t>216,2</a:t>
          </a:r>
        </a:p>
      </dsp:txBody>
      <dsp:txXfrm>
        <a:off x="9281625" y="2436200"/>
        <a:ext cx="1782463" cy="281903"/>
      </dsp:txXfrm>
    </dsp:sp>
    <dsp:sp modelId="{C6E41BAA-8DEE-4B31-8149-92D215644846}">
      <dsp:nvSpPr>
        <dsp:cNvPr id="0" name=""/>
        <dsp:cNvSpPr/>
      </dsp:nvSpPr>
      <dsp:spPr>
        <a:xfrm>
          <a:off x="9271890" y="2771341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/>
            </a:rPr>
            <a:t>80,0</a:t>
          </a:r>
        </a:p>
      </dsp:txBody>
      <dsp:txXfrm>
        <a:off x="9280660" y="2780111"/>
        <a:ext cx="1782463" cy="281903"/>
      </dsp:txXfrm>
    </dsp:sp>
    <dsp:sp modelId="{9657CDCA-0A86-4171-946F-416C4297FA6E}">
      <dsp:nvSpPr>
        <dsp:cNvPr id="0" name=""/>
        <dsp:cNvSpPr/>
      </dsp:nvSpPr>
      <dsp:spPr>
        <a:xfrm>
          <a:off x="9253962" y="3107889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/>
            </a:rPr>
            <a:t>4 057,8</a:t>
          </a:r>
        </a:p>
      </dsp:txBody>
      <dsp:txXfrm>
        <a:off x="9262732" y="3116659"/>
        <a:ext cx="1782463" cy="281903"/>
      </dsp:txXfrm>
    </dsp:sp>
    <dsp:sp modelId="{2E45F0B5-90EB-47B5-B888-CD3832AABF37}">
      <dsp:nvSpPr>
        <dsp:cNvPr id="0" name=""/>
        <dsp:cNvSpPr/>
      </dsp:nvSpPr>
      <dsp:spPr>
        <a:xfrm>
          <a:off x="9269463" y="3462365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/>
            </a:rPr>
            <a:t>816,8</a:t>
          </a:r>
        </a:p>
      </dsp:txBody>
      <dsp:txXfrm>
        <a:off x="9278233" y="3471135"/>
        <a:ext cx="1782463" cy="281903"/>
      </dsp:txXfrm>
    </dsp:sp>
    <dsp:sp modelId="{ECE8975D-2F7C-4AE1-B4DE-4771DA4ACA41}">
      <dsp:nvSpPr>
        <dsp:cNvPr id="0" name=""/>
        <dsp:cNvSpPr/>
      </dsp:nvSpPr>
      <dsp:spPr>
        <a:xfrm>
          <a:off x="9271890" y="3807876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/>
            </a:rPr>
            <a:t>5 098,0</a:t>
          </a:r>
        </a:p>
      </dsp:txBody>
      <dsp:txXfrm>
        <a:off x="9280660" y="3816646"/>
        <a:ext cx="1782463" cy="281903"/>
      </dsp:txXfrm>
    </dsp:sp>
    <dsp:sp modelId="{7E1DA802-3621-4DD1-A591-7B58B1587808}">
      <dsp:nvSpPr>
        <dsp:cNvPr id="0" name=""/>
        <dsp:cNvSpPr/>
      </dsp:nvSpPr>
      <dsp:spPr>
        <a:xfrm>
          <a:off x="9271890" y="4153388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effectLst/>
            </a:rPr>
            <a:t>169,2</a:t>
          </a:r>
          <a:endParaRPr lang="ru-RU" sz="1400" b="1" kern="1200" dirty="0">
            <a:effectLst/>
          </a:endParaRPr>
        </a:p>
      </dsp:txBody>
      <dsp:txXfrm>
        <a:off x="9280660" y="4162158"/>
        <a:ext cx="1782463" cy="281903"/>
      </dsp:txXfrm>
    </dsp:sp>
    <dsp:sp modelId="{695288D4-EBA5-43F2-97DA-F0A4965395F0}">
      <dsp:nvSpPr>
        <dsp:cNvPr id="0" name=""/>
        <dsp:cNvSpPr/>
      </dsp:nvSpPr>
      <dsp:spPr>
        <a:xfrm>
          <a:off x="9271890" y="4498900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effectLst/>
            </a:rPr>
            <a:t>4 928,8</a:t>
          </a:r>
          <a:endParaRPr lang="ru-RU" sz="1400" b="1" kern="1200" dirty="0">
            <a:effectLst/>
          </a:endParaRPr>
        </a:p>
      </dsp:txBody>
      <dsp:txXfrm>
        <a:off x="9280660" y="4507670"/>
        <a:ext cx="1782463" cy="281903"/>
      </dsp:txXfrm>
    </dsp:sp>
    <dsp:sp modelId="{9CD56B92-ECF7-4783-BCA2-CD083BA9291E}">
      <dsp:nvSpPr>
        <dsp:cNvPr id="0" name=""/>
        <dsp:cNvSpPr/>
      </dsp:nvSpPr>
      <dsp:spPr>
        <a:xfrm>
          <a:off x="9271890" y="4844411"/>
          <a:ext cx="1800003" cy="299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effectLst/>
            </a:rPr>
            <a:t>1 371,3</a:t>
          </a:r>
          <a:endParaRPr lang="ru-RU" sz="1400" b="1" kern="1200" dirty="0">
            <a:effectLst/>
          </a:endParaRPr>
        </a:p>
      </dsp:txBody>
      <dsp:txXfrm>
        <a:off x="9280660" y="4853181"/>
        <a:ext cx="1782463" cy="281903"/>
      </dsp:txXfrm>
    </dsp:sp>
    <dsp:sp modelId="{A7FC32DD-5C45-4900-BBC8-3809FAA0D462}">
      <dsp:nvSpPr>
        <dsp:cNvPr id="0" name=""/>
        <dsp:cNvSpPr/>
      </dsp:nvSpPr>
      <dsp:spPr>
        <a:xfrm>
          <a:off x="9271890" y="5189923"/>
          <a:ext cx="1800003" cy="299443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70C0"/>
              </a:solidFill>
              <a:effectLst/>
            </a:rPr>
            <a:t>11 640,1</a:t>
          </a:r>
        </a:p>
      </dsp:txBody>
      <dsp:txXfrm>
        <a:off x="9280660" y="5198693"/>
        <a:ext cx="1782463" cy="281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0.86936</cdr:x>
      <cdr:y>0.01841</cdr:y>
    </cdr:from>
    <cdr:to>
      <cdr:x>0.99348</cdr:x>
      <cdr:y>0.11866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447796" y="99756"/>
          <a:ext cx="1348966" cy="543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2400" b="1" dirty="0" err="1"/>
            <a:t>тис.грн</a:t>
          </a:r>
          <a:endParaRPr lang="uk-UA" sz="2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78820-8311-4E49-A363-73651028EBDB}" type="datetimeFigureOut">
              <a:rPr lang="uk-UA" smtClean="0"/>
              <a:pPr/>
              <a:t>24.02.2021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35013"/>
            <a:ext cx="6532563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F8925-DD66-4B96-9A4A-2A34A419813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5793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F8925-DD66-4B96-9A4A-2A34A419813C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0277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F8925-DD66-4B96-9A4A-2A34A419813C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206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F8925-DD66-4B96-9A4A-2A34A419813C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669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A2A021-FAE4-407B-921E-B744E77973E4}" type="datetimeFigureOut">
              <a:rPr lang="en-US" smtClean="0"/>
              <a:pPr>
                <a:defRPr/>
              </a:pPr>
              <a:t>2/24/2021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1D10A0-BDE3-48B8-93FA-E8BED1EA8A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3442D0-01A1-4AE7-B67E-B776D3A2E435}" type="datetimeFigureOut">
              <a:rPr lang="en-US" smtClean="0"/>
              <a:pPr>
                <a:defRPr/>
              </a:pPr>
              <a:t>2/24/2021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1976-A102-46E1-A38E-D348BD05BC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pPr>
              <a:defRPr/>
            </a:pPr>
            <a:fld id="{7B1E4099-32F7-4441-8E7B-09F91E5B1E8A}" type="datetimeFigureOut">
              <a:rPr lang="en-US" smtClean="0"/>
              <a:pPr>
                <a:defRPr/>
              </a:pPr>
              <a:t>2/24/2021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pPr>
              <a:defRPr/>
            </a:pPr>
            <a:fld id="{03B36339-79C7-429C-A33E-189E22B62E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5F01B7-EF6A-4C0A-AEEB-86F29C990FE3}" type="datetimeFigureOut">
              <a:rPr lang="en-US" smtClean="0"/>
              <a:pPr>
                <a:defRPr/>
              </a:pPr>
              <a:t>2/24/2021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74A96AF-0B31-40E0-8272-5924EC6755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B48C37-EF60-4B2F-8640-AF132D2A4A91}" type="datetimeFigureOut">
              <a:rPr lang="en-US" smtClean="0"/>
              <a:pPr>
                <a:defRPr/>
              </a:pPr>
              <a:t>2/24/2021</a:t>
            </a:fld>
            <a:endParaRPr lang="en-US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D7AC6F-0032-494A-9D47-11A14EC490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
           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ED28C3C4-A3D2-4967-A5CE-A808F60F7ECA}" type="datetimeFigureOut">
              <a:rPr lang="en-US" smtClean="0"/>
              <a:pPr>
                <a:defRPr/>
              </a:pPr>
              <a:t>2/24/2021</a:t>
            </a:fld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490A0952-4979-4D13-ADEF-DE737FC69B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/>
              <a:t>
              </a:t>
            </a:r>
          </a:p>
        </p:txBody>
      </p:sp>
    </p:spTree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1868ADA3-8E79-47FB-B6C4-9B575E4EF8CB}" type="datetimeFigureOut">
              <a:rPr lang="en-US" smtClean="0"/>
              <a:pPr>
                <a:defRPr/>
              </a:pPr>
              <a:t>2/24/2021</a:t>
            </a:fld>
            <a:endParaRPr lang="en-US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6D83411D-38FA-405C-AB36-3039940A38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24BD1-78E1-480D-A173-903BC28907FF}" type="datetimeFigureOut">
              <a:rPr lang="en-US" smtClean="0"/>
              <a:pPr>
                <a:defRPr/>
              </a:pPr>
              <a:t>2/24/2021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BA7B01-C2E8-43C3-B9A2-43F5A27441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B669F4-2601-4F33-A6E0-BDCE4EA0DB39}" type="datetimeFigureOut">
              <a:rPr lang="en-US" smtClean="0"/>
              <a:pPr>
                <a:defRPr/>
              </a:pPr>
              <a:t>2/24/2021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242819C-CCBD-4ED2-873A-F4B2C78A00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AA01E-0C0B-4DDF-8686-F07DC1302DB9}" type="datetimeFigureOut">
              <a:rPr lang="en-US" smtClean="0"/>
              <a:pPr>
                <a:defRPr/>
              </a:pPr>
              <a:t>2/24/2021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061148-8805-4273-84D9-42CA81E30A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pPr>
              <a:defRPr/>
            </a:pPr>
            <a:fld id="{3AEE0472-3549-4860-8EC5-9573385BCBDC}" type="datetimeFigureOut">
              <a:rPr lang="en-US" smtClean="0"/>
              <a:pPr>
                <a:defRPr/>
              </a:pPr>
              <a:t>2/24/2021</a:t>
            </a:fld>
            <a:endParaRPr lang="en-US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129D0D9-8F8B-4E94-9140-EDF249786C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EE65569-F168-48F9-9C2B-6DD4992C9849}" type="datetimeFigureOut">
              <a:rPr lang="en-US" smtClean="0"/>
              <a:pPr>
                <a:defRPr/>
              </a:pPr>
              <a:t>2/24/2021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4AD3A7C-8CC9-443D-900E-AD610EB845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push dir="d"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641125" y="2438400"/>
            <a:ext cx="4550875" cy="347846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4000" b="1" dirty="0"/>
              <a:t>Вінницька міська рада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uk-UA" sz="3600" b="1" dirty="0"/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3600" b="1" dirty="0"/>
              <a:t>Департамент охорони здоров'я 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uk-UA" sz="3200" b="1" dirty="0"/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uk-UA" sz="32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57072" y="527650"/>
            <a:ext cx="7643904" cy="4979328"/>
            <a:chOff x="614272" y="1154052"/>
            <a:chExt cx="6667500" cy="4429125"/>
          </a:xfrm>
        </p:grpSpPr>
        <p:pic>
          <p:nvPicPr>
            <p:cNvPr id="1026" name="Picture 2" descr="E:\Игорь\ber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4272" y="1154052"/>
              <a:ext cx="6667500" cy="4429125"/>
            </a:xfrm>
            <a:prstGeom prst="rect">
              <a:avLst/>
            </a:prstGeom>
            <a:noFill/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69521" y="1174658"/>
              <a:ext cx="3077939" cy="3399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 descr="C:\Users\User\Desktop\1200px-Vinnytsya_ger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1" y="209550"/>
            <a:ext cx="2920342" cy="18811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605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8699" y="-77382"/>
            <a:ext cx="91115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Аналіз звільнення працівників </a:t>
            </a:r>
          </a:p>
          <a:p>
            <a:pPr algn="ctr"/>
            <a:r>
              <a:rPr lang="uk-UA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по підрозділах (</a:t>
            </a:r>
            <a:r>
              <a:rPr lang="uk-UA" sz="4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дит.стац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.)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ea typeface="+mj-ea"/>
              <a:cs typeface="+mj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89593" y="1729210"/>
            <a:ext cx="11497195" cy="4938607"/>
            <a:chOff x="471488" y="1484768"/>
            <a:chExt cx="11234736" cy="5146837"/>
          </a:xfrm>
        </p:grpSpPr>
        <p:sp>
          <p:nvSpPr>
            <p:cNvPr id="7" name="Скругленный прямоугольник 6"/>
            <p:cNvSpPr/>
            <p:nvPr/>
          </p:nvSpPr>
          <p:spPr bwMode="auto">
            <a:xfrm>
              <a:off x="471488" y="1484770"/>
              <a:ext cx="2374900" cy="136271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200" b="1" dirty="0"/>
                <a:t>Відділення</a:t>
              </a:r>
              <a:endParaRPr lang="ru-RU" sz="2400" b="1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 bwMode="auto">
            <a:xfrm>
              <a:off x="471488" y="2980208"/>
              <a:ext cx="2374900" cy="813308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/>
                <a:t>Всього працівників</a:t>
              </a:r>
              <a:endParaRPr lang="ru-RU" sz="2800" b="1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 bwMode="auto">
            <a:xfrm>
              <a:off x="471488" y="3926237"/>
              <a:ext cx="2374900" cy="813309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Звільнені</a:t>
              </a:r>
              <a:endPara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 bwMode="auto">
            <a:xfrm>
              <a:off x="2917558" y="1484770"/>
              <a:ext cx="1022350" cy="136271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АДВ</a:t>
              </a:r>
              <a:endParaRPr lang="ru-RU" sz="2400" b="1" dirty="0"/>
            </a:p>
          </p:txBody>
        </p:sp>
        <p:sp>
          <p:nvSpPr>
            <p:cNvPr id="11" name="Скругленный прямоугольник 10"/>
            <p:cNvSpPr/>
            <p:nvPr/>
          </p:nvSpPr>
          <p:spPr bwMode="auto">
            <a:xfrm>
              <a:off x="4024045" y="1484770"/>
              <a:ext cx="1022350" cy="136271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normAutofit fontScale="700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 err="1"/>
                <a:t>Анесте-зіологія</a:t>
              </a:r>
              <a:r>
                <a:rPr lang="uk-UA" sz="2400" b="1" dirty="0"/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для дітей</a:t>
              </a:r>
              <a:endParaRPr lang="ru-RU" sz="2400" b="1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 bwMode="auto">
            <a:xfrm>
              <a:off x="5132120" y="1484770"/>
              <a:ext cx="1022350" cy="136271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КДЛ</a:t>
              </a:r>
              <a:endParaRPr lang="ru-RU" sz="2400" b="1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 bwMode="auto">
            <a:xfrm>
              <a:off x="6238608" y="1484770"/>
              <a:ext cx="1022350" cy="136271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 err="1"/>
                <a:t>Мол</a:t>
              </a:r>
              <a:r>
                <a:rPr lang="uk-UA" b="1" dirty="0"/>
                <a:t>. </a:t>
              </a:r>
              <a:r>
                <a:rPr lang="uk-UA" b="1" dirty="0" err="1"/>
                <a:t>дитин-ство</a:t>
              </a:r>
              <a:endParaRPr lang="ru-RU" b="1" dirty="0"/>
            </a:p>
          </p:txBody>
        </p:sp>
        <p:sp>
          <p:nvSpPr>
            <p:cNvPr id="14" name="Скругленный прямоугольник 13"/>
            <p:cNvSpPr/>
            <p:nvPr/>
          </p:nvSpPr>
          <p:spPr bwMode="auto">
            <a:xfrm>
              <a:off x="7346682" y="1484770"/>
              <a:ext cx="1022350" cy="136271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/>
                <a:t>Ст. </a:t>
              </a:r>
              <a:r>
                <a:rPr lang="uk-UA" b="1" dirty="0" err="1"/>
                <a:t>дитин-ство</a:t>
              </a:r>
              <a:endParaRPr lang="ru-RU" b="1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 bwMode="auto">
            <a:xfrm>
              <a:off x="8453169" y="1484770"/>
              <a:ext cx="1022350" cy="136271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/>
                <a:t>Приймальне</a:t>
              </a:r>
              <a:endParaRPr lang="ru-RU" b="1" dirty="0"/>
            </a:p>
          </p:txBody>
        </p:sp>
        <p:sp>
          <p:nvSpPr>
            <p:cNvPr id="16" name="Скругленный прямоугольник 15"/>
            <p:cNvSpPr/>
            <p:nvPr/>
          </p:nvSpPr>
          <p:spPr bwMode="auto">
            <a:xfrm>
              <a:off x="9561244" y="1484770"/>
              <a:ext cx="1022350" cy="136271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/>
                <a:t>Діагностичне</a:t>
              </a:r>
              <a:endParaRPr lang="ru-RU" b="1" dirty="0"/>
            </a:p>
          </p:txBody>
        </p:sp>
        <p:sp>
          <p:nvSpPr>
            <p:cNvPr id="17" name="Скругленный прямоугольник 16"/>
            <p:cNvSpPr/>
            <p:nvPr/>
          </p:nvSpPr>
          <p:spPr bwMode="auto">
            <a:xfrm>
              <a:off x="471488" y="4872268"/>
              <a:ext cx="2374900" cy="81330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Сер. заробітна плата</a:t>
              </a:r>
              <a:endParaRPr lang="ru-RU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 bwMode="auto">
            <a:xfrm>
              <a:off x="2917558" y="2980208"/>
              <a:ext cx="1022350" cy="813308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000" b="1" spc="-150" dirty="0"/>
                <a:t>80</a:t>
              </a:r>
              <a:endParaRPr lang="ru-RU" sz="4000" b="1" spc="-150" dirty="0"/>
            </a:p>
          </p:txBody>
        </p:sp>
        <p:sp>
          <p:nvSpPr>
            <p:cNvPr id="19" name="Скругленный прямоугольник 18"/>
            <p:cNvSpPr/>
            <p:nvPr/>
          </p:nvSpPr>
          <p:spPr bwMode="auto">
            <a:xfrm>
              <a:off x="2917558" y="3926237"/>
              <a:ext cx="1022350" cy="813309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5</a:t>
              </a:r>
              <a:endPara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 bwMode="auto">
            <a:xfrm>
              <a:off x="2917558" y="4872268"/>
              <a:ext cx="1022350" cy="81330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4406</a:t>
              </a:r>
              <a:endPara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 bwMode="auto">
            <a:xfrm>
              <a:off x="4024045" y="2980208"/>
              <a:ext cx="1022350" cy="813308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000" b="1" spc="-150" dirty="0"/>
                <a:t>18</a:t>
              </a:r>
              <a:endParaRPr lang="ru-RU" sz="4000" b="1" spc="-150" dirty="0"/>
            </a:p>
          </p:txBody>
        </p:sp>
        <p:sp>
          <p:nvSpPr>
            <p:cNvPr id="22" name="Скругленный прямоугольник 21"/>
            <p:cNvSpPr/>
            <p:nvPr/>
          </p:nvSpPr>
          <p:spPr bwMode="auto">
            <a:xfrm>
              <a:off x="4024045" y="3926237"/>
              <a:ext cx="1022350" cy="813309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3</a:t>
              </a:r>
              <a:endPara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 bwMode="auto">
            <a:xfrm>
              <a:off x="4024045" y="4872268"/>
              <a:ext cx="1022350" cy="81330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6295</a:t>
              </a:r>
              <a:endPara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 bwMode="auto">
            <a:xfrm>
              <a:off x="5132120" y="2980208"/>
              <a:ext cx="1022350" cy="813308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000" b="1" spc="-150" dirty="0"/>
                <a:t>19</a:t>
              </a:r>
              <a:endParaRPr lang="ru-RU" sz="4000" b="1" spc="-150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 bwMode="auto">
            <a:xfrm>
              <a:off x="5132120" y="3926237"/>
              <a:ext cx="1022350" cy="813309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5</a:t>
              </a:r>
              <a:endPara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 bwMode="auto">
            <a:xfrm>
              <a:off x="5132120" y="4872268"/>
              <a:ext cx="1022350" cy="81330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5884</a:t>
              </a:r>
              <a:endPara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 bwMode="auto">
            <a:xfrm>
              <a:off x="6238608" y="2980208"/>
              <a:ext cx="1022350" cy="813308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000" b="1" spc="-150" dirty="0"/>
                <a:t>23</a:t>
              </a:r>
              <a:endParaRPr lang="ru-RU" sz="4000" b="1" spc="-150" dirty="0"/>
            </a:p>
          </p:txBody>
        </p:sp>
        <p:sp>
          <p:nvSpPr>
            <p:cNvPr id="28" name="Скругленный прямоугольник 27"/>
            <p:cNvSpPr/>
            <p:nvPr/>
          </p:nvSpPr>
          <p:spPr bwMode="auto">
            <a:xfrm>
              <a:off x="6238608" y="3926237"/>
              <a:ext cx="1022350" cy="813309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11</a:t>
              </a:r>
              <a:endPara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 bwMode="auto">
            <a:xfrm>
              <a:off x="6238608" y="4872268"/>
              <a:ext cx="1022350" cy="81330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4681</a:t>
              </a:r>
              <a:endPara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 bwMode="auto">
            <a:xfrm>
              <a:off x="7346682" y="2980208"/>
              <a:ext cx="1022350" cy="813308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000" b="1" spc="-150" dirty="0"/>
                <a:t>24</a:t>
              </a:r>
              <a:endParaRPr lang="ru-RU" sz="4000" b="1" spc="-150" dirty="0"/>
            </a:p>
          </p:txBody>
        </p:sp>
        <p:sp>
          <p:nvSpPr>
            <p:cNvPr id="31" name="Скругленный прямоугольник 30"/>
            <p:cNvSpPr/>
            <p:nvPr/>
          </p:nvSpPr>
          <p:spPr bwMode="auto">
            <a:xfrm>
              <a:off x="7346682" y="3926237"/>
              <a:ext cx="1022350" cy="813309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6</a:t>
              </a:r>
              <a:endPara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 bwMode="auto">
            <a:xfrm>
              <a:off x="7346682" y="4872268"/>
              <a:ext cx="1022350" cy="81330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4552</a:t>
              </a:r>
              <a:endPara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 bwMode="auto">
            <a:xfrm>
              <a:off x="8453169" y="2980208"/>
              <a:ext cx="1022350" cy="813308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000" b="1" spc="-150" dirty="0"/>
                <a:t>19</a:t>
              </a:r>
              <a:endParaRPr lang="ru-RU" sz="4000" b="1" spc="-150" dirty="0"/>
            </a:p>
          </p:txBody>
        </p:sp>
        <p:sp>
          <p:nvSpPr>
            <p:cNvPr id="34" name="Скругленный прямоугольник 33"/>
            <p:cNvSpPr/>
            <p:nvPr/>
          </p:nvSpPr>
          <p:spPr bwMode="auto">
            <a:xfrm>
              <a:off x="8453169" y="3926237"/>
              <a:ext cx="1022350" cy="813309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3</a:t>
              </a:r>
              <a:endPara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 bwMode="auto">
            <a:xfrm>
              <a:off x="8453169" y="4872268"/>
              <a:ext cx="1022350" cy="81330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4008</a:t>
              </a:r>
              <a:endPara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 bwMode="auto">
            <a:xfrm>
              <a:off x="9561244" y="2980208"/>
              <a:ext cx="1022350" cy="813308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000" b="1" spc="-150" dirty="0"/>
                <a:t>12</a:t>
              </a:r>
              <a:endParaRPr lang="ru-RU" sz="4000" b="1" spc="-150" dirty="0"/>
            </a:p>
          </p:txBody>
        </p:sp>
        <p:sp>
          <p:nvSpPr>
            <p:cNvPr id="37" name="Скругленный прямоугольник 36"/>
            <p:cNvSpPr/>
            <p:nvPr/>
          </p:nvSpPr>
          <p:spPr bwMode="auto">
            <a:xfrm>
              <a:off x="9561244" y="3926237"/>
              <a:ext cx="1022350" cy="813309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3</a:t>
              </a:r>
              <a:endPara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 bwMode="auto">
            <a:xfrm>
              <a:off x="9561244" y="4872268"/>
              <a:ext cx="1022350" cy="81330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4914</a:t>
              </a:r>
              <a:endPara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 bwMode="auto">
            <a:xfrm>
              <a:off x="10683873" y="1484768"/>
              <a:ext cx="1022351" cy="136271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ЛРВ</a:t>
              </a:r>
              <a:endParaRPr lang="ru-RU" sz="2400" b="1" dirty="0"/>
            </a:p>
          </p:txBody>
        </p:sp>
        <p:sp>
          <p:nvSpPr>
            <p:cNvPr id="40" name="Скругленный прямоугольник 39"/>
            <p:cNvSpPr/>
            <p:nvPr/>
          </p:nvSpPr>
          <p:spPr bwMode="auto">
            <a:xfrm>
              <a:off x="10683874" y="2980207"/>
              <a:ext cx="1022350" cy="813308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000" b="1" spc="-150" dirty="0"/>
                <a:t>19</a:t>
              </a:r>
              <a:endParaRPr lang="ru-RU" sz="4000" b="1" spc="-150" dirty="0"/>
            </a:p>
          </p:txBody>
        </p:sp>
        <p:sp>
          <p:nvSpPr>
            <p:cNvPr id="41" name="Скругленный прямоугольник 40"/>
            <p:cNvSpPr/>
            <p:nvPr/>
          </p:nvSpPr>
          <p:spPr bwMode="auto">
            <a:xfrm>
              <a:off x="10683874" y="3926236"/>
              <a:ext cx="1022350" cy="813309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</a:t>
              </a:r>
              <a:endPara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 bwMode="auto">
            <a:xfrm>
              <a:off x="10683874" y="4872267"/>
              <a:ext cx="1022350" cy="81330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4518</a:t>
              </a:r>
              <a:endPara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>
              <a:off x="471488" y="5818297"/>
              <a:ext cx="2374900" cy="813308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Навантаження </a:t>
              </a:r>
              <a:endParaRPr lang="ru-RU" sz="2400" b="1" dirty="0"/>
            </a:p>
          </p:txBody>
        </p:sp>
        <p:sp>
          <p:nvSpPr>
            <p:cNvPr id="53" name="Скругленный прямоугольник 52"/>
            <p:cNvSpPr/>
            <p:nvPr/>
          </p:nvSpPr>
          <p:spPr bwMode="auto">
            <a:xfrm>
              <a:off x="2917558" y="5818297"/>
              <a:ext cx="1022350" cy="813308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1961</a:t>
              </a:r>
              <a:endParaRPr lang="ru-RU" sz="2400" b="1" dirty="0"/>
            </a:p>
          </p:txBody>
        </p:sp>
        <p:sp>
          <p:nvSpPr>
            <p:cNvPr id="54" name="Скругленный прямоугольник 53"/>
            <p:cNvSpPr/>
            <p:nvPr/>
          </p:nvSpPr>
          <p:spPr bwMode="auto">
            <a:xfrm>
              <a:off x="4024045" y="5818297"/>
              <a:ext cx="1022350" cy="813308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14</a:t>
              </a:r>
              <a:endParaRPr lang="ru-RU" sz="2400" b="1" dirty="0"/>
            </a:p>
          </p:txBody>
        </p:sp>
        <p:sp>
          <p:nvSpPr>
            <p:cNvPr id="55" name="Скругленный прямоугольник 54"/>
            <p:cNvSpPr/>
            <p:nvPr/>
          </p:nvSpPr>
          <p:spPr bwMode="auto">
            <a:xfrm>
              <a:off x="5132120" y="5818297"/>
              <a:ext cx="1022350" cy="813308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17789</a:t>
              </a:r>
              <a:endParaRPr lang="ru-RU" sz="2400" b="1" dirty="0"/>
            </a:p>
          </p:txBody>
        </p:sp>
        <p:sp>
          <p:nvSpPr>
            <p:cNvPr id="56" name="Скругленный прямоугольник 55"/>
            <p:cNvSpPr/>
            <p:nvPr/>
          </p:nvSpPr>
          <p:spPr bwMode="auto">
            <a:xfrm>
              <a:off x="6238608" y="5818297"/>
              <a:ext cx="1022350" cy="813308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66</a:t>
              </a:r>
              <a:endParaRPr lang="ru-RU" sz="2400" b="1" dirty="0"/>
            </a:p>
          </p:txBody>
        </p:sp>
        <p:sp>
          <p:nvSpPr>
            <p:cNvPr id="57" name="Скругленный прямоугольник 56"/>
            <p:cNvSpPr/>
            <p:nvPr/>
          </p:nvSpPr>
          <p:spPr bwMode="auto">
            <a:xfrm>
              <a:off x="7346682" y="5818297"/>
              <a:ext cx="1022350" cy="813308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71</a:t>
              </a:r>
              <a:endParaRPr lang="ru-RU" sz="2400" b="1" dirty="0"/>
            </a:p>
          </p:txBody>
        </p:sp>
        <p:sp>
          <p:nvSpPr>
            <p:cNvPr id="58" name="Скругленный прямоугольник 57"/>
            <p:cNvSpPr/>
            <p:nvPr/>
          </p:nvSpPr>
          <p:spPr bwMode="auto">
            <a:xfrm>
              <a:off x="8453169" y="5818297"/>
              <a:ext cx="1022350" cy="813308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342</a:t>
              </a:r>
              <a:endParaRPr lang="ru-RU" sz="2400" b="1" dirty="0"/>
            </a:p>
          </p:txBody>
        </p:sp>
        <p:sp>
          <p:nvSpPr>
            <p:cNvPr id="59" name="Скругленный прямоугольник 58"/>
            <p:cNvSpPr/>
            <p:nvPr/>
          </p:nvSpPr>
          <p:spPr bwMode="auto">
            <a:xfrm>
              <a:off x="9561244" y="5818297"/>
              <a:ext cx="1022350" cy="813308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2532</a:t>
              </a:r>
              <a:endParaRPr lang="ru-RU" sz="2400" b="1" dirty="0"/>
            </a:p>
          </p:txBody>
        </p:sp>
        <p:sp>
          <p:nvSpPr>
            <p:cNvPr id="60" name="Скругленный прямоугольник 59"/>
            <p:cNvSpPr/>
            <p:nvPr/>
          </p:nvSpPr>
          <p:spPr bwMode="auto">
            <a:xfrm>
              <a:off x="10683874" y="5818296"/>
              <a:ext cx="1022350" cy="813308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12217</a:t>
              </a:r>
              <a:endParaRPr lang="ru-RU" sz="2400" b="1" dirty="0"/>
            </a:p>
          </p:txBody>
        </p:sp>
      </p:grpSp>
      <p:pic>
        <p:nvPicPr>
          <p:cNvPr id="5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435" y="465138"/>
            <a:ext cx="118427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8900511"/>
      </p:ext>
    </p:extLst>
  </p:cSld>
  <p:clrMapOvr>
    <a:masterClrMapping/>
  </p:clrMapOvr>
  <p:transition spd="slow">
    <p:push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8699" y="-77382"/>
            <a:ext cx="91115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Аналіз звільнення працівників </a:t>
            </a:r>
          </a:p>
          <a:p>
            <a:pPr algn="ctr"/>
            <a:r>
              <a:rPr lang="uk-UA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по підрозділах (ПЦ)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ea typeface="+mj-ea"/>
              <a:cs typeface="+mj-cs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489594" y="1729212"/>
            <a:ext cx="11497194" cy="4938605"/>
            <a:chOff x="489594" y="1729212"/>
            <a:chExt cx="10112106" cy="4938605"/>
          </a:xfrm>
        </p:grpSpPr>
        <p:sp>
          <p:nvSpPr>
            <p:cNvPr id="18" name="Скругленный прямоугольник 17"/>
            <p:cNvSpPr/>
            <p:nvPr/>
          </p:nvSpPr>
          <p:spPr bwMode="auto">
            <a:xfrm>
              <a:off x="489594" y="1729212"/>
              <a:ext cx="2374900" cy="1307583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200" b="1" dirty="0"/>
                <a:t>Відділення</a:t>
              </a:r>
              <a:endParaRPr lang="ru-RU" sz="2400" b="1" dirty="0"/>
            </a:p>
          </p:txBody>
        </p:sp>
        <p:sp>
          <p:nvSpPr>
            <p:cNvPr id="19" name="Скругленный прямоугольник 18"/>
            <p:cNvSpPr/>
            <p:nvPr/>
          </p:nvSpPr>
          <p:spPr bwMode="auto">
            <a:xfrm>
              <a:off x="489594" y="3164148"/>
              <a:ext cx="2374900" cy="780403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/>
                <a:t>Всього працівників</a:t>
              </a:r>
              <a:endParaRPr lang="ru-RU" sz="2800" b="1" dirty="0"/>
            </a:p>
          </p:txBody>
        </p:sp>
        <p:sp>
          <p:nvSpPr>
            <p:cNvPr id="20" name="Скругленный прямоугольник 19"/>
            <p:cNvSpPr/>
            <p:nvPr/>
          </p:nvSpPr>
          <p:spPr bwMode="auto">
            <a:xfrm>
              <a:off x="489594" y="4071902"/>
              <a:ext cx="2374900" cy="78040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Звільнені</a:t>
              </a:r>
              <a:endPara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 bwMode="auto">
            <a:xfrm>
              <a:off x="2935664" y="1729212"/>
              <a:ext cx="1022350" cy="1307583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100" b="1" dirty="0"/>
                <a:t>Гінекологія</a:t>
              </a:r>
              <a:endParaRPr lang="ru-RU" sz="2100" b="1" dirty="0"/>
            </a:p>
          </p:txBody>
        </p:sp>
        <p:sp>
          <p:nvSpPr>
            <p:cNvPr id="22" name="Скругленный прямоугольник 21"/>
            <p:cNvSpPr/>
            <p:nvPr/>
          </p:nvSpPr>
          <p:spPr bwMode="auto">
            <a:xfrm>
              <a:off x="4042151" y="1729212"/>
              <a:ext cx="1022350" cy="1307583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normAutofit fontScale="85000" lnSpcReduction="1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 err="1"/>
                <a:t>Анесте-зіологія</a:t>
              </a:r>
              <a:r>
                <a:rPr lang="uk-UA" sz="2400" b="1" dirty="0"/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для жінок</a:t>
              </a:r>
              <a:endParaRPr lang="ru-RU" sz="2400" b="1" dirty="0"/>
            </a:p>
          </p:txBody>
        </p:sp>
        <p:sp>
          <p:nvSpPr>
            <p:cNvPr id="23" name="Скругленный прямоугольник 22"/>
            <p:cNvSpPr/>
            <p:nvPr/>
          </p:nvSpPr>
          <p:spPr bwMode="auto">
            <a:xfrm>
              <a:off x="5150226" y="1729212"/>
              <a:ext cx="1022350" cy="1307583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Опер-блок</a:t>
              </a:r>
              <a:endParaRPr lang="ru-RU" sz="2400" b="1" dirty="0"/>
            </a:p>
          </p:txBody>
        </p:sp>
        <p:sp>
          <p:nvSpPr>
            <p:cNvPr id="24" name="Скругленный прямоугольник 23"/>
            <p:cNvSpPr/>
            <p:nvPr/>
          </p:nvSpPr>
          <p:spPr bwMode="auto">
            <a:xfrm>
              <a:off x="6256714" y="1729212"/>
              <a:ext cx="1022350" cy="1307583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ВІТ ВН ХН</a:t>
              </a:r>
              <a:endParaRPr lang="ru-RU" sz="2400" b="1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 bwMode="auto">
            <a:xfrm>
              <a:off x="7364788" y="1729212"/>
              <a:ext cx="1022350" cy="1307583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200" b="1" dirty="0"/>
                <a:t>ВПВ</a:t>
              </a:r>
              <a:endParaRPr lang="ru-RU" sz="3200" b="1" dirty="0"/>
            </a:p>
          </p:txBody>
        </p:sp>
        <p:sp>
          <p:nvSpPr>
            <p:cNvPr id="26" name="Скругленный прямоугольник 25"/>
            <p:cNvSpPr/>
            <p:nvPr/>
          </p:nvSpPr>
          <p:spPr bwMode="auto">
            <a:xfrm>
              <a:off x="8471275" y="1729212"/>
              <a:ext cx="1022350" cy="1307583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900" b="1" dirty="0"/>
                <a:t>Сумісне </a:t>
              </a:r>
              <a:r>
                <a:rPr lang="uk-UA" sz="1900" b="1" dirty="0" err="1"/>
                <a:t>перебу-вання</a:t>
              </a:r>
              <a:endParaRPr lang="ru-RU" sz="1900" b="1" dirty="0"/>
            </a:p>
          </p:txBody>
        </p:sp>
        <p:sp>
          <p:nvSpPr>
            <p:cNvPr id="27" name="Скругленный прямоугольник 26"/>
            <p:cNvSpPr/>
            <p:nvPr/>
          </p:nvSpPr>
          <p:spPr bwMode="auto">
            <a:xfrm>
              <a:off x="9579350" y="1729212"/>
              <a:ext cx="1022350" cy="1307583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dirty="0"/>
                <a:t>ЖК та </a:t>
              </a:r>
              <a:r>
                <a:rPr lang="uk-UA" sz="2000" b="1" dirty="0" err="1"/>
                <a:t>конс</a:t>
              </a:r>
              <a:r>
                <a:rPr lang="uk-UA" sz="2000" b="1" dirty="0"/>
                <a:t>. блок</a:t>
              </a:r>
              <a:endParaRPr lang="ru-RU" sz="2000" b="1" dirty="0"/>
            </a:p>
          </p:txBody>
        </p:sp>
        <p:sp>
          <p:nvSpPr>
            <p:cNvPr id="28" name="Скругленный прямоугольник 27"/>
            <p:cNvSpPr/>
            <p:nvPr/>
          </p:nvSpPr>
          <p:spPr bwMode="auto">
            <a:xfrm>
              <a:off x="489594" y="4979659"/>
              <a:ext cx="2374900" cy="780403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Сер. заробітна плата</a:t>
              </a:r>
              <a:endParaRPr lang="ru-RU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 bwMode="auto">
            <a:xfrm>
              <a:off x="2935664" y="3164148"/>
              <a:ext cx="1022350" cy="780403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000" b="1" spc="-150" dirty="0"/>
                <a:t>22</a:t>
              </a:r>
              <a:endParaRPr lang="ru-RU" sz="4000" b="1" spc="-150" dirty="0"/>
            </a:p>
          </p:txBody>
        </p:sp>
        <p:sp>
          <p:nvSpPr>
            <p:cNvPr id="30" name="Скругленный прямоугольник 29"/>
            <p:cNvSpPr/>
            <p:nvPr/>
          </p:nvSpPr>
          <p:spPr bwMode="auto">
            <a:xfrm>
              <a:off x="2935664" y="4071902"/>
              <a:ext cx="1022350" cy="78040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3</a:t>
              </a:r>
              <a:endPara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 bwMode="auto">
            <a:xfrm>
              <a:off x="2935664" y="4979659"/>
              <a:ext cx="1022350" cy="780403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4899</a:t>
              </a:r>
              <a:endPara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 bwMode="auto">
            <a:xfrm>
              <a:off x="4042151" y="3164148"/>
              <a:ext cx="1022350" cy="780403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000" b="1" spc="-150" dirty="0"/>
                <a:t>29</a:t>
              </a:r>
              <a:endParaRPr lang="ru-RU" sz="4000" b="1" spc="-150" dirty="0"/>
            </a:p>
          </p:txBody>
        </p:sp>
        <p:sp>
          <p:nvSpPr>
            <p:cNvPr id="33" name="Скругленный прямоугольник 32"/>
            <p:cNvSpPr/>
            <p:nvPr/>
          </p:nvSpPr>
          <p:spPr bwMode="auto">
            <a:xfrm>
              <a:off x="4042151" y="4071902"/>
              <a:ext cx="1022350" cy="78040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</a:t>
              </a:r>
              <a:endPara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 bwMode="auto">
            <a:xfrm>
              <a:off x="4042151" y="4979659"/>
              <a:ext cx="1022350" cy="780403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5228</a:t>
              </a:r>
              <a:endPara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 bwMode="auto">
            <a:xfrm>
              <a:off x="5150226" y="3164148"/>
              <a:ext cx="1022350" cy="780403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000" b="1" spc="-150" dirty="0"/>
                <a:t>11</a:t>
              </a:r>
              <a:endParaRPr lang="ru-RU" sz="4000" b="1" spc="-150" dirty="0"/>
            </a:p>
          </p:txBody>
        </p:sp>
        <p:sp>
          <p:nvSpPr>
            <p:cNvPr id="36" name="Скругленный прямоугольник 35"/>
            <p:cNvSpPr/>
            <p:nvPr/>
          </p:nvSpPr>
          <p:spPr bwMode="auto">
            <a:xfrm>
              <a:off x="5150226" y="4071902"/>
              <a:ext cx="1022350" cy="78040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7</a:t>
              </a:r>
              <a:endPara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 bwMode="auto">
            <a:xfrm>
              <a:off x="5150226" y="4979659"/>
              <a:ext cx="1022350" cy="780403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4819</a:t>
              </a:r>
              <a:endPara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 bwMode="auto">
            <a:xfrm>
              <a:off x="6256714" y="3164148"/>
              <a:ext cx="1022350" cy="780403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000" b="1" spc="-150" dirty="0"/>
                <a:t>29</a:t>
              </a:r>
              <a:endParaRPr lang="ru-RU" sz="4000" b="1" spc="-150" dirty="0"/>
            </a:p>
          </p:txBody>
        </p:sp>
        <p:sp>
          <p:nvSpPr>
            <p:cNvPr id="39" name="Скругленный прямоугольник 38"/>
            <p:cNvSpPr/>
            <p:nvPr/>
          </p:nvSpPr>
          <p:spPr bwMode="auto">
            <a:xfrm>
              <a:off x="6256714" y="4071902"/>
              <a:ext cx="1022350" cy="78040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8</a:t>
              </a:r>
              <a:endPara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 bwMode="auto">
            <a:xfrm>
              <a:off x="6256714" y="4979659"/>
              <a:ext cx="1022350" cy="780403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5027</a:t>
              </a:r>
              <a:endPara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 bwMode="auto">
            <a:xfrm>
              <a:off x="7364788" y="3164148"/>
              <a:ext cx="1022350" cy="780403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000" b="1" spc="-150" dirty="0"/>
                <a:t>17</a:t>
              </a:r>
              <a:endParaRPr lang="ru-RU" sz="4000" b="1" spc="-150" dirty="0"/>
            </a:p>
          </p:txBody>
        </p:sp>
        <p:sp>
          <p:nvSpPr>
            <p:cNvPr id="42" name="Скругленный прямоугольник 41"/>
            <p:cNvSpPr/>
            <p:nvPr/>
          </p:nvSpPr>
          <p:spPr bwMode="auto">
            <a:xfrm>
              <a:off x="7364788" y="4071902"/>
              <a:ext cx="1022350" cy="78040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5</a:t>
              </a:r>
              <a:endPara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 bwMode="auto">
            <a:xfrm>
              <a:off x="7364788" y="4979659"/>
              <a:ext cx="1022350" cy="780403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4552</a:t>
              </a:r>
              <a:endPara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 bwMode="auto">
            <a:xfrm>
              <a:off x="8471275" y="3164148"/>
              <a:ext cx="1022350" cy="780403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000" b="1" spc="-150" dirty="0"/>
                <a:t>36</a:t>
              </a:r>
              <a:endParaRPr lang="ru-RU" sz="4000" b="1" spc="-150" dirty="0"/>
            </a:p>
          </p:txBody>
        </p:sp>
        <p:sp>
          <p:nvSpPr>
            <p:cNvPr id="45" name="Скругленный прямоугольник 44"/>
            <p:cNvSpPr/>
            <p:nvPr/>
          </p:nvSpPr>
          <p:spPr bwMode="auto">
            <a:xfrm>
              <a:off x="8471275" y="4071902"/>
              <a:ext cx="1022350" cy="78040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3</a:t>
              </a:r>
              <a:endPara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 bwMode="auto">
            <a:xfrm>
              <a:off x="8471275" y="4979659"/>
              <a:ext cx="1022350" cy="780403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5687</a:t>
              </a:r>
              <a:endPara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 bwMode="auto">
            <a:xfrm>
              <a:off x="9579350" y="3164148"/>
              <a:ext cx="1022350" cy="780403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000" b="1" spc="-150" dirty="0"/>
                <a:t>36</a:t>
              </a:r>
              <a:endParaRPr lang="ru-RU" sz="4000" b="1" spc="-150" dirty="0"/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>
              <a:off x="9579350" y="4071902"/>
              <a:ext cx="1022350" cy="78040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6</a:t>
              </a:r>
              <a:endPara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>
              <a:off x="9579350" y="4979659"/>
              <a:ext cx="1022350" cy="780403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4391</a:t>
              </a:r>
              <a:endPara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4" name="Скругленный прямоугольник 53"/>
            <p:cNvSpPr/>
            <p:nvPr/>
          </p:nvSpPr>
          <p:spPr bwMode="auto">
            <a:xfrm>
              <a:off x="489594" y="5887414"/>
              <a:ext cx="2374900" cy="780403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600" b="1" dirty="0"/>
                <a:t>Навантаження</a:t>
              </a:r>
              <a:endParaRPr lang="ru-RU" sz="2600" b="1" dirty="0"/>
            </a:p>
          </p:txBody>
        </p:sp>
        <p:sp>
          <p:nvSpPr>
            <p:cNvPr id="55" name="Скругленный прямоугольник 54"/>
            <p:cNvSpPr/>
            <p:nvPr/>
          </p:nvSpPr>
          <p:spPr bwMode="auto">
            <a:xfrm>
              <a:off x="2935664" y="5887414"/>
              <a:ext cx="1022350" cy="780403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61</a:t>
              </a:r>
              <a:endParaRPr lang="ru-RU" sz="2400" b="1" dirty="0"/>
            </a:p>
          </p:txBody>
        </p:sp>
        <p:sp>
          <p:nvSpPr>
            <p:cNvPr id="56" name="Скругленный прямоугольник 55"/>
            <p:cNvSpPr/>
            <p:nvPr/>
          </p:nvSpPr>
          <p:spPr bwMode="auto">
            <a:xfrm>
              <a:off x="4042151" y="5887414"/>
              <a:ext cx="1022350" cy="780403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21/116</a:t>
              </a:r>
              <a:endParaRPr lang="ru-RU" sz="2400" b="1" dirty="0"/>
            </a:p>
          </p:txBody>
        </p:sp>
        <p:sp>
          <p:nvSpPr>
            <p:cNvPr id="57" name="Скругленный прямоугольник 56"/>
            <p:cNvSpPr/>
            <p:nvPr/>
          </p:nvSpPr>
          <p:spPr bwMode="auto">
            <a:xfrm>
              <a:off x="5150226" y="5887414"/>
              <a:ext cx="1022350" cy="780403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62</a:t>
              </a:r>
              <a:endParaRPr lang="ru-RU" sz="2400" b="1" dirty="0"/>
            </a:p>
          </p:txBody>
        </p:sp>
        <p:sp>
          <p:nvSpPr>
            <p:cNvPr id="58" name="Скругленный прямоугольник 57"/>
            <p:cNvSpPr/>
            <p:nvPr/>
          </p:nvSpPr>
          <p:spPr bwMode="auto">
            <a:xfrm>
              <a:off x="6256714" y="5887414"/>
              <a:ext cx="1022350" cy="780403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4</a:t>
              </a:r>
              <a:endParaRPr lang="ru-RU" sz="2400" b="1" dirty="0"/>
            </a:p>
          </p:txBody>
        </p:sp>
        <p:sp>
          <p:nvSpPr>
            <p:cNvPr id="59" name="Скругленный прямоугольник 58"/>
            <p:cNvSpPr/>
            <p:nvPr/>
          </p:nvSpPr>
          <p:spPr bwMode="auto">
            <a:xfrm>
              <a:off x="7364788" y="5887414"/>
              <a:ext cx="1022350" cy="780403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89</a:t>
              </a:r>
              <a:endParaRPr lang="ru-RU" sz="2400" b="1" dirty="0"/>
            </a:p>
          </p:txBody>
        </p:sp>
        <p:sp>
          <p:nvSpPr>
            <p:cNvPr id="60" name="Скругленный прямоугольник 59"/>
            <p:cNvSpPr/>
            <p:nvPr/>
          </p:nvSpPr>
          <p:spPr bwMode="auto">
            <a:xfrm>
              <a:off x="8471275" y="5887414"/>
              <a:ext cx="1022350" cy="780403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77</a:t>
              </a:r>
              <a:endParaRPr lang="ru-RU" sz="2400" b="1" dirty="0"/>
            </a:p>
          </p:txBody>
        </p:sp>
        <p:sp>
          <p:nvSpPr>
            <p:cNvPr id="61" name="Скругленный прямоугольник 60"/>
            <p:cNvSpPr/>
            <p:nvPr/>
          </p:nvSpPr>
          <p:spPr bwMode="auto">
            <a:xfrm>
              <a:off x="9579350" y="5887414"/>
              <a:ext cx="1022350" cy="780403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/>
                <a:t>892</a:t>
              </a:r>
            </a:p>
          </p:txBody>
        </p:sp>
      </p:grpSp>
      <p:pic>
        <p:nvPicPr>
          <p:cNvPr id="50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435" y="465138"/>
            <a:ext cx="118427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7683586"/>
      </p:ext>
    </p:extLst>
  </p:cSld>
  <p:clrMapOvr>
    <a:masterClrMapping/>
  </p:clrMapOvr>
  <p:transition spd="slow">
    <p:push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17083161"/>
              </p:ext>
            </p:extLst>
          </p:nvPr>
        </p:nvGraphicFramePr>
        <p:xfrm>
          <a:off x="472009" y="1009650"/>
          <a:ext cx="11225410" cy="577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25007" y="51382"/>
            <a:ext cx="102563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Бюджет лікарні,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тис. </a:t>
            </a:r>
            <a:r>
              <a:rPr lang="uk-UA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грн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0325" y="1061848"/>
            <a:ext cx="4333875" cy="1469172"/>
          </a:xfrm>
          <a:prstGeom prst="roundRect">
            <a:avLst>
              <a:gd name="adj" fmla="val 389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рік</a:t>
            </a:r>
          </a:p>
          <a:p>
            <a:pPr algn="ctr"/>
            <a:r>
              <a:rPr lang="uk-UA" sz="3600" b="1" dirty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60 146,6</a:t>
            </a:r>
            <a:endParaRPr lang="ru-RU" sz="3600" b="1" dirty="0"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5487" y="1061846"/>
            <a:ext cx="4267200" cy="1469172"/>
          </a:xfrm>
          <a:prstGeom prst="roundRect">
            <a:avLst>
              <a:gd name="adj" fmla="val 389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рік </a:t>
            </a:r>
          </a:p>
          <a:p>
            <a:pPr algn="ctr"/>
            <a:r>
              <a:rPr lang="uk-UA" sz="3600" b="1" dirty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57793,3</a:t>
            </a:r>
            <a:endParaRPr lang="ru-RU" sz="3600" b="1" dirty="0"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2435" y="465138"/>
            <a:ext cx="118427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1099" y="-108636"/>
            <a:ext cx="10221363" cy="14668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alt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Надходження до спеціального фонду, тис. грн</a:t>
            </a:r>
          </a:p>
        </p:txBody>
      </p:sp>
      <p:grpSp>
        <p:nvGrpSpPr>
          <p:cNvPr id="29700" name="Группа 59"/>
          <p:cNvGrpSpPr>
            <a:grpSpLocks/>
          </p:cNvGrpSpPr>
          <p:nvPr/>
        </p:nvGrpSpPr>
        <p:grpSpPr bwMode="auto">
          <a:xfrm>
            <a:off x="471488" y="2235198"/>
            <a:ext cx="11303951" cy="4321176"/>
            <a:chOff x="629728" y="2173854"/>
            <a:chExt cx="10918876" cy="383013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29728" y="2173856"/>
              <a:ext cx="2293998" cy="12424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Вид надходжень</a:t>
              </a:r>
              <a:endParaRPr lang="ru-RU" sz="2400" b="1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29728" y="3537338"/>
              <a:ext cx="2293998" cy="74154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Всього, в </a:t>
              </a:r>
              <a:r>
                <a:rPr lang="uk-UA" sz="2400" b="1" dirty="0" err="1"/>
                <a:t>т.ч</a:t>
              </a:r>
              <a:r>
                <a:rPr lang="uk-UA" sz="2400" b="1" dirty="0"/>
                <a:t>:</a:t>
              </a:r>
              <a:endParaRPr lang="ru-RU" sz="2400" b="1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29728" y="4399890"/>
              <a:ext cx="2293998" cy="74154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dirty="0"/>
                <a:t>Благодійна допомога</a:t>
              </a:r>
              <a:endParaRPr lang="ru-RU" sz="2000" b="1" dirty="0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992471" y="2173856"/>
              <a:ext cx="987523" cy="12424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2011</a:t>
              </a:r>
              <a:endParaRPr lang="ru-RU" sz="2400" b="1" dirty="0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4061265" y="2173856"/>
              <a:ext cx="987523" cy="12424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2012</a:t>
              </a:r>
              <a:endParaRPr lang="ru-RU" sz="2400" b="1" dirty="0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5131593" y="2173856"/>
              <a:ext cx="987523" cy="12424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2013</a:t>
              </a:r>
              <a:endParaRPr lang="ru-RU" sz="2400" b="1" dirty="0"/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6200388" y="2173856"/>
              <a:ext cx="987523" cy="12424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2014</a:t>
              </a:r>
              <a:endParaRPr lang="ru-RU" sz="2400" b="1" dirty="0"/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7270715" y="2173856"/>
              <a:ext cx="987523" cy="12424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2015</a:t>
              </a:r>
              <a:endParaRPr lang="ru-RU" sz="2400" b="1" dirty="0"/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8339509" y="2173856"/>
              <a:ext cx="987523" cy="12424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2016</a:t>
              </a:r>
              <a:endParaRPr lang="ru-RU" sz="2400" b="1" dirty="0"/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9409837" y="2173856"/>
              <a:ext cx="987523" cy="12424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2017</a:t>
              </a:r>
              <a:endParaRPr lang="ru-RU" sz="2400" b="1" dirty="0"/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629728" y="5262444"/>
              <a:ext cx="2293998" cy="7415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dirty="0"/>
                <a:t>Платні послуги</a:t>
              </a:r>
              <a:endParaRPr lang="ru-RU" sz="2000" b="1" dirty="0"/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2992471" y="3537338"/>
              <a:ext cx="987523" cy="74154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spc="-150" dirty="0"/>
                <a:t>1723,8</a:t>
              </a:r>
              <a:endParaRPr lang="ru-RU" sz="2000" b="1" spc="-150" dirty="0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2992471" y="4399890"/>
              <a:ext cx="987523" cy="74154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/>
                <a:t>976,9</a:t>
              </a:r>
              <a:endParaRPr lang="ru-RU" b="1" dirty="0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2992471" y="5262444"/>
              <a:ext cx="987523" cy="7415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/>
                <a:t>746,9</a:t>
              </a:r>
              <a:endParaRPr lang="ru-RU" b="1" dirty="0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4061265" y="3537338"/>
              <a:ext cx="987523" cy="74154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spc="-150" dirty="0"/>
                <a:t>2790,1</a:t>
              </a:r>
              <a:endParaRPr lang="ru-RU" sz="2000" b="1" spc="-150" dirty="0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4061265" y="4399890"/>
              <a:ext cx="987523" cy="74154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/>
                <a:t>1197,9</a:t>
              </a:r>
              <a:endParaRPr lang="ru-RU" b="1" dirty="0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4061265" y="5262444"/>
              <a:ext cx="987523" cy="7415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/>
                <a:t>1592,2</a:t>
              </a:r>
              <a:endParaRPr lang="ru-RU" b="1" dirty="0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5131593" y="3537338"/>
              <a:ext cx="987523" cy="74154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spc="-150" dirty="0"/>
                <a:t>2666,7</a:t>
              </a:r>
              <a:endParaRPr lang="ru-RU" sz="2000" b="1" spc="-150" dirty="0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5131593" y="4399890"/>
              <a:ext cx="987523" cy="74154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/>
                <a:t>1251,8</a:t>
              </a:r>
              <a:endParaRPr lang="ru-RU" b="1" dirty="0"/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5131593" y="5262444"/>
              <a:ext cx="987523" cy="7415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/>
                <a:t>1414,9</a:t>
              </a:r>
              <a:endParaRPr lang="ru-RU" b="1" dirty="0"/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6200388" y="3537338"/>
              <a:ext cx="987523" cy="74154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spc="-150" dirty="0"/>
                <a:t>2356,2</a:t>
              </a:r>
              <a:endParaRPr lang="ru-RU" sz="2000" b="1" spc="-150" dirty="0"/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6200388" y="4399890"/>
              <a:ext cx="987523" cy="74154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/>
                <a:t>897,4</a:t>
              </a:r>
              <a:endParaRPr lang="ru-RU" b="1" dirty="0"/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6200388" y="5262444"/>
              <a:ext cx="987523" cy="7415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/>
                <a:t>1458,8</a:t>
              </a:r>
              <a:endParaRPr lang="ru-RU" b="1" dirty="0"/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7270715" y="3537338"/>
              <a:ext cx="987523" cy="74154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spc="-150" dirty="0"/>
                <a:t>2842,5</a:t>
              </a:r>
              <a:endParaRPr lang="ru-RU" sz="2000" b="1" spc="-150" dirty="0"/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7270715" y="4399890"/>
              <a:ext cx="987523" cy="74154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/>
                <a:t>1287,4</a:t>
              </a:r>
              <a:endParaRPr lang="ru-RU" b="1" dirty="0"/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7270715" y="5262444"/>
              <a:ext cx="987523" cy="7415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/>
                <a:t>1555,1</a:t>
              </a:r>
              <a:endParaRPr lang="ru-RU" b="1" dirty="0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8339509" y="3537338"/>
              <a:ext cx="987523" cy="74154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spc="-150" dirty="0"/>
                <a:t>3401,3</a:t>
              </a:r>
              <a:endParaRPr lang="ru-RU" sz="2000" b="1" spc="-150" dirty="0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8339509" y="4399890"/>
              <a:ext cx="987523" cy="74154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/>
                <a:t>1751,4</a:t>
              </a:r>
              <a:endParaRPr lang="ru-RU" b="1" dirty="0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8339509" y="5262444"/>
              <a:ext cx="987523" cy="7415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/>
                <a:t>1649,9</a:t>
              </a:r>
              <a:endParaRPr lang="ru-RU" b="1" dirty="0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9409837" y="3537338"/>
              <a:ext cx="987523" cy="74154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spc="-150" dirty="0"/>
                <a:t>6281,3</a:t>
              </a:r>
              <a:endParaRPr lang="ru-RU" sz="2000" b="1" spc="-150" dirty="0"/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9409837" y="4399890"/>
              <a:ext cx="987523" cy="74154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/>
                <a:t>4349,6</a:t>
              </a:r>
              <a:endParaRPr lang="ru-RU" b="1" dirty="0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9409837" y="5262444"/>
              <a:ext cx="987523" cy="7415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/>
                <a:t>1931,7</a:t>
              </a:r>
              <a:endParaRPr lang="ru-RU" b="1" dirty="0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10494223" y="2173854"/>
              <a:ext cx="1054381" cy="12424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2018</a:t>
              </a:r>
              <a:endParaRPr lang="ru-RU" sz="2400" b="1" dirty="0"/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10494224" y="3537337"/>
              <a:ext cx="987523" cy="74154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spc="-150" dirty="0"/>
                <a:t>6303,8</a:t>
              </a:r>
              <a:endParaRPr lang="ru-RU" sz="2000" b="1" spc="-150" dirty="0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10494224" y="4399889"/>
              <a:ext cx="987523" cy="74154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/>
                <a:t>4514,4</a:t>
              </a:r>
              <a:endParaRPr lang="ru-RU" b="1" dirty="0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10494224" y="5262443"/>
              <a:ext cx="987523" cy="7415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/>
                <a:t>1789,4</a:t>
              </a:r>
              <a:endParaRPr lang="ru-RU" b="1" dirty="0"/>
            </a:p>
          </p:txBody>
        </p:sp>
      </p:grpSp>
      <p:pic>
        <p:nvPicPr>
          <p:cNvPr id="64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435" y="465138"/>
            <a:ext cx="118427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48142" y="201440"/>
            <a:ext cx="10520127" cy="990600"/>
          </a:xfrm>
        </p:spPr>
        <p:txBody>
          <a:bodyPr>
            <a:noAutofit/>
          </a:bodyPr>
          <a:lstStyle/>
          <a:p>
            <a:r>
              <a:rPr lang="uk-UA" alt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Структура платних послуг за 2018 рік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2512000"/>
              </p:ext>
            </p:extLst>
          </p:nvPr>
        </p:nvGraphicFramePr>
        <p:xfrm>
          <a:off x="221306" y="1439333"/>
          <a:ext cx="1130375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435" y="465138"/>
            <a:ext cx="118427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176" y="228600"/>
            <a:ext cx="10208888" cy="9906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     Виплати ПАТ СК “МІСТО”           </a:t>
            </a:r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тис.грн</a:t>
            </a:r>
            <a:endParaRPr lang="uk-UA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72857104"/>
              </p:ext>
            </p:extLst>
          </p:nvPr>
        </p:nvGraphicFramePr>
        <p:xfrm>
          <a:off x="287864" y="1778000"/>
          <a:ext cx="11700938" cy="490817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26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00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00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00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00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00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10553">
                <a:tc gridSpan="2">
                  <a:txBody>
                    <a:bodyPr/>
                    <a:lstStyle/>
                    <a:p>
                      <a:pPr algn="ctr"/>
                      <a:r>
                        <a:rPr lang="uk-UA" sz="5400" b="1" cap="none" spc="0" dirty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2014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5400" b="1" cap="none" spc="0" dirty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2015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5400" b="1" cap="none" spc="0" dirty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2016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5400" b="1" cap="none" spc="0" dirty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2017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5400" b="1" cap="none" spc="0" dirty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2018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5059">
                <a:tc>
                  <a:txBody>
                    <a:bodyPr/>
                    <a:lstStyle/>
                    <a:p>
                      <a:pPr algn="ctr"/>
                      <a:r>
                        <a:rPr lang="uk-UA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кошти</a:t>
                      </a:r>
                      <a:endParaRPr lang="uk-UA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медикаменти</a:t>
                      </a:r>
                      <a:endParaRPr lang="uk-UA" sz="2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кошти</a:t>
                      </a:r>
                      <a:endParaRPr lang="uk-UA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медикаменти</a:t>
                      </a:r>
                      <a:endParaRPr lang="uk-UA" sz="2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кошти</a:t>
                      </a:r>
                      <a:endParaRPr lang="uk-UA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медикаменти</a:t>
                      </a:r>
                      <a:endParaRPr lang="uk-UA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кошти</a:t>
                      </a:r>
                      <a:endParaRPr lang="uk-UA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медикаменти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кошти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медикаменти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282">
                <a:tc>
                  <a:txBody>
                    <a:bodyPr/>
                    <a:lstStyle/>
                    <a:p>
                      <a:pPr algn="ctr"/>
                      <a:r>
                        <a:rPr lang="uk-UA" sz="24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1300,0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1163,1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1072,6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457,1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1265,7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990,1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951,9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1666,8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1282"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1300,0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1163,1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1529,7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2255,8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2618,7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465138"/>
            <a:ext cx="118427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152" y="228600"/>
            <a:ext cx="9948911" cy="99060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Кір - небезпечно не лише для здоров'я….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9976" y="1676400"/>
            <a:ext cx="11428088" cy="4419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uk-UA" sz="2400" b="1" dirty="0">
                <a:latin typeface="Calibri Light"/>
                <a:cs typeface="Aharoni" pitchFamily="2" charset="-79"/>
              </a:rPr>
              <a:t>2018 рік : карантинні заходи - 21 день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>
                <a:latin typeface="Calibri Light"/>
                <a:cs typeface="Aharoni" pitchFamily="2" charset="-79"/>
              </a:rPr>
              <a:t>2019 рік: карантинні заходи - 21 +7днів</a:t>
            </a:r>
          </a:p>
          <a:p>
            <a:pPr>
              <a:buFont typeface="Wingdings" pitchFamily="2" charset="2"/>
              <a:buChar char="ü"/>
            </a:pPr>
            <a:endParaRPr lang="uk-UA" sz="2400" b="1" dirty="0">
              <a:latin typeface="Calibri Light"/>
            </a:endParaRPr>
          </a:p>
          <a:p>
            <a:pPr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b="1" dirty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Використання бюджетних коштів без належного </a:t>
            </a:r>
          </a:p>
          <a:p>
            <a:pPr>
              <a:buNone/>
            </a:pPr>
            <a:r>
              <a:rPr lang="uk-UA" sz="2400" b="1" dirty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навантаження:</a:t>
            </a:r>
          </a:p>
          <a:p>
            <a:pPr>
              <a:buFont typeface="Wingdings" pitchFamily="2" charset="2"/>
              <a:buChar char="q"/>
            </a:pPr>
            <a:r>
              <a:rPr lang="uk-UA" sz="2400" b="1" dirty="0">
                <a:latin typeface="Arial Narrow" pitchFamily="34" charset="0"/>
                <a:cs typeface="Aharoni" pitchFamily="2" charset="-79"/>
              </a:rPr>
              <a:t>заробітна плата - 737,9 </a:t>
            </a:r>
            <a:r>
              <a:rPr lang="uk-UA" sz="2400" b="1" dirty="0" err="1">
                <a:latin typeface="Arial Narrow" pitchFamily="34" charset="0"/>
                <a:cs typeface="Aharoni" pitchFamily="2" charset="-79"/>
              </a:rPr>
              <a:t>тис.грн</a:t>
            </a:r>
            <a:endParaRPr lang="uk-UA" sz="2400" b="1" dirty="0">
              <a:latin typeface="Arial Narrow" pitchFamily="34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uk-UA" sz="2400" b="1" dirty="0">
                <a:latin typeface="Arial Narrow" pitchFamily="34" charset="0"/>
                <a:cs typeface="Aharoni" pitchFamily="2" charset="-79"/>
              </a:rPr>
              <a:t>енергоносії  -  202,5 </a:t>
            </a:r>
            <a:r>
              <a:rPr lang="uk-UA" sz="2400" b="1" dirty="0" err="1">
                <a:latin typeface="Arial Narrow" pitchFamily="34" charset="0"/>
                <a:cs typeface="Aharoni" pitchFamily="2" charset="-79"/>
              </a:rPr>
              <a:t>тис.грн</a:t>
            </a:r>
            <a:endParaRPr lang="uk-UA" sz="2400" b="1" dirty="0">
              <a:latin typeface="Arial Narrow" pitchFamily="34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uk-UA" sz="2400" b="1" dirty="0" err="1">
                <a:latin typeface="Arial Narrow" pitchFamily="34" charset="0"/>
                <a:cs typeface="Aharoni" pitchFamily="2" charset="-79"/>
              </a:rPr>
              <a:t>недоотримано</a:t>
            </a:r>
            <a:r>
              <a:rPr lang="uk-UA" sz="2400" b="1" dirty="0">
                <a:latin typeface="Arial Narrow" pitchFamily="34" charset="0"/>
                <a:cs typeface="Aharoni" pitchFamily="2" charset="-79"/>
              </a:rPr>
              <a:t> від СК </a:t>
            </a:r>
            <a:r>
              <a:rPr lang="uk-UA" sz="2400" b="1" dirty="0" err="1">
                <a:latin typeface="Arial Narrow" pitchFamily="34" charset="0"/>
                <a:cs typeface="Aharoni" pitchFamily="2" charset="-79"/>
              </a:rPr>
              <a:t>“Місто”</a:t>
            </a:r>
            <a:r>
              <a:rPr lang="uk-UA" sz="2400" b="1" dirty="0">
                <a:latin typeface="Arial Narrow" pitchFamily="34" charset="0"/>
                <a:cs typeface="Aharoni" pitchFamily="2" charset="-79"/>
              </a:rPr>
              <a:t> – 117,1 </a:t>
            </a:r>
            <a:r>
              <a:rPr lang="uk-UA" sz="2400" b="1" dirty="0" err="1">
                <a:latin typeface="Arial Narrow" pitchFamily="34" charset="0"/>
                <a:cs typeface="Aharoni" pitchFamily="2" charset="-79"/>
              </a:rPr>
              <a:t>тис.грн</a:t>
            </a:r>
            <a:endParaRPr lang="uk-UA" sz="2400" b="1" dirty="0">
              <a:latin typeface="Arial Narrow" pitchFamily="34" charset="0"/>
              <a:cs typeface="Aharoni" pitchFamily="2" charset="-79"/>
            </a:endParaRPr>
          </a:p>
          <a:p>
            <a:pPr>
              <a:buNone/>
            </a:pPr>
            <a:r>
              <a:rPr lang="uk-UA" sz="2400" b="1" dirty="0">
                <a:latin typeface="Arial Narrow" pitchFamily="34" charset="0"/>
                <a:cs typeface="Aharoni" pitchFamily="2" charset="-79"/>
              </a:rPr>
              <a:t>Собівартість пологів  (32 ) – 14,4 </a:t>
            </a:r>
            <a:r>
              <a:rPr lang="uk-UA" sz="2400" b="1" dirty="0" err="1">
                <a:latin typeface="Arial Narrow" pitchFamily="34" charset="0"/>
                <a:cs typeface="Aharoni" pitchFamily="2" charset="-79"/>
              </a:rPr>
              <a:t>тис.грн</a:t>
            </a:r>
            <a:r>
              <a:rPr lang="uk-UA" sz="2400" b="1" dirty="0">
                <a:latin typeface="Arial Narrow" pitchFamily="34" charset="0"/>
                <a:cs typeface="Aharoni" pitchFamily="2" charset="-79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рина\Desktop\d8939bcb_b9f8_4d73_92f3_f0416d84e29c_650x4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0753" y="1909481"/>
            <a:ext cx="4796117" cy="40879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437066" y="319951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8" y="465138"/>
            <a:ext cx="118427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низ 10"/>
          <p:cNvSpPr/>
          <p:nvPr/>
        </p:nvSpPr>
        <p:spPr>
          <a:xfrm>
            <a:off x="3827929" y="2572871"/>
            <a:ext cx="484632" cy="806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slow">
    <p:push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18732" y="158805"/>
            <a:ext cx="9863667" cy="884976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Умови укладання договору з НСЗУ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1488" y="1775012"/>
            <a:ext cx="111871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uk-UA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(Згідно постанови КМУ від  25.03.2018 №391)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uk-UA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  Реєстрація закладу як комунального некомерційного підприємства</a:t>
            </a:r>
          </a:p>
          <a:p>
            <a:pPr algn="just" eaLnBrk="1" hangingPunct="1"/>
            <a:endParaRPr lang="uk-UA" alt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ea typeface="+mj-ea"/>
              <a:cs typeface="+mj-cs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</a:pPr>
            <a:r>
              <a:rPr lang="uk-UA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Наявність ліцензій на медичну практику, провадження діяльності з наркотичними засобами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</a:pPr>
            <a:endParaRPr lang="uk-UA" alt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ea typeface="+mj-ea"/>
              <a:cs typeface="+mj-cs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</a:pPr>
            <a:r>
              <a:rPr lang="uk-UA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 Наявність у надавача медичних послуг необхідної матеріально-технічної бази, яка відповідає  вимогам табеля матеріально-технічного оснащення 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</a:pPr>
            <a:endParaRPr lang="uk-UA" alt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ea typeface="+mj-ea"/>
              <a:cs typeface="+mj-cs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</a:pPr>
            <a:r>
              <a:rPr lang="uk-UA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Наявність умов для медичного обслуговування та вільного доступу до будівель і приміщень надавача послуг осіб з інвалідністю та інших </a:t>
            </a:r>
            <a:r>
              <a:rPr lang="uk-UA" alt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маломобільних</a:t>
            </a:r>
            <a:r>
              <a:rPr lang="uk-UA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 груп населення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</a:pPr>
            <a:endParaRPr lang="uk-UA" alt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ea typeface="+mj-ea"/>
              <a:cs typeface="+mj-cs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</a:pPr>
            <a:r>
              <a:rPr lang="uk-UA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Реєстрація надавача послуг в електронній системі  </a:t>
            </a:r>
            <a:r>
              <a:rPr lang="uk-UA" alt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Е-</a:t>
            </a:r>
            <a:r>
              <a:rPr lang="uk-UA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 </a:t>
            </a:r>
            <a:r>
              <a:rPr lang="en-US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HEALS </a:t>
            </a:r>
            <a:r>
              <a:rPr lang="uk-UA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через МІС</a:t>
            </a:r>
            <a:r>
              <a:rPr lang="en-US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 </a:t>
            </a:r>
            <a:r>
              <a:rPr lang="uk-UA" alt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“Доктор</a:t>
            </a:r>
            <a:r>
              <a:rPr lang="uk-UA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 </a:t>
            </a:r>
            <a:r>
              <a:rPr lang="uk-UA" alt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Елекс”</a:t>
            </a:r>
            <a:r>
              <a:rPr lang="uk-UA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 ( закладу в цілому та лікарів)</a:t>
            </a:r>
          </a:p>
          <a:p>
            <a:pPr algn="just" eaLnBrk="1" hangingPunct="1"/>
            <a:endParaRPr lang="uk-UA" alt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ea typeface="+mj-ea"/>
              <a:cs typeface="+mj-cs"/>
            </a:endParaRPr>
          </a:p>
        </p:txBody>
      </p:sp>
      <p:pic>
        <p:nvPicPr>
          <p:cNvPr id="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435" y="465138"/>
            <a:ext cx="118427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5763" y="0"/>
            <a:ext cx="91477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План модернізації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КНП «ВМКЛ «</a:t>
            </a:r>
            <a:r>
              <a:rPr lang="uk-UA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ЦМтаД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в умовах госпітального округу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ea typeface="+mj-ea"/>
              <a:cs typeface="+mj-cs"/>
            </a:endParaRPr>
          </a:p>
        </p:txBody>
      </p:sp>
      <p:pic>
        <p:nvPicPr>
          <p:cNvPr id="3686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465138"/>
            <a:ext cx="118427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471488" y="1775012"/>
            <a:ext cx="1118711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uk-UA" altLang="ru-RU" sz="2400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2019 рік:</a:t>
            </a:r>
            <a:r>
              <a:rPr lang="uk-UA" altLang="ru-RU" sz="24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 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</a:pPr>
            <a:r>
              <a:rPr lang="uk-UA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Завершення робіт по реконструкції пологового будинку ( </a:t>
            </a:r>
            <a:r>
              <a:rPr lang="uk-UA" alt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термомодернізація</a:t>
            </a:r>
            <a:r>
              <a:rPr lang="uk-UA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) 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</a:pPr>
            <a:r>
              <a:rPr lang="uk-UA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Капітальний ремонт  галереї ( перехід) другого поверху дитячого стаціонару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</a:pPr>
            <a:r>
              <a:rPr lang="uk-UA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Початок робіт по реконструкції насосної станції  з облаштуванням </a:t>
            </a:r>
            <a:r>
              <a:rPr lang="uk-UA" alt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паркувальних</a:t>
            </a:r>
            <a:r>
              <a:rPr lang="uk-UA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 місць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</a:pPr>
            <a:r>
              <a:rPr lang="uk-UA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Виготовлення ПКД на реконструкцію відділення сумісного перебування матері та новонароджених на 4 поверсі акушерського корпусу;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</a:pPr>
            <a:r>
              <a:rPr lang="uk-UA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Створення двох ізоляторів в акушерському корпусі. </a:t>
            </a:r>
          </a:p>
          <a:p>
            <a:pPr algn="just" eaLnBrk="1" hangingPunct="1"/>
            <a:endParaRPr lang="uk-UA" alt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ea typeface="+mj-ea"/>
              <a:cs typeface="+mj-cs"/>
            </a:endParaRPr>
          </a:p>
          <a:p>
            <a:pPr algn="just" eaLnBrk="1" hangingPunct="1"/>
            <a:r>
              <a:rPr lang="uk-UA" altLang="ru-RU" sz="2400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2019 рік: 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</a:pPr>
            <a:r>
              <a:rPr lang="uk-UA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Оснащення обладнанням відділення анестезіології з палатами інтенсивної терапії для дітей. </a:t>
            </a:r>
          </a:p>
          <a:p>
            <a:pPr algn="just" eaLnBrk="1" hangingPunct="1"/>
            <a:endParaRPr lang="uk-UA" alt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ea typeface="+mj-ea"/>
              <a:cs typeface="+mj-cs"/>
            </a:endParaRPr>
          </a:p>
          <a:p>
            <a:pPr algn="just" eaLnBrk="1" hangingPunct="1"/>
            <a:r>
              <a:rPr lang="uk-UA" altLang="ru-RU" sz="2400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2020 рік: 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</a:pPr>
            <a:r>
              <a:rPr lang="uk-UA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Капітальний ремонт приміщень амбулаторно-діагностичного відділення.</a:t>
            </a:r>
          </a:p>
        </p:txBody>
      </p:sp>
    </p:spTree>
  </p:cSld>
  <p:clrMapOvr>
    <a:masterClrMapping/>
  </p:clrMapOvr>
  <p:transition spd="slow">
    <p:push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/>
              <a:t>Дякую за увагу! </a:t>
            </a:r>
          </a:p>
        </p:txBody>
      </p:sp>
      <p:pic>
        <p:nvPicPr>
          <p:cNvPr id="4" name="Picture 2" descr="C:\Users\Ирина\Desktop\74_mai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9535" y="1165412"/>
            <a:ext cx="9042398" cy="5531721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5" y="5816600"/>
            <a:ext cx="8441268" cy="9482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9731" y="5990167"/>
            <a:ext cx="8712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C00000"/>
                </a:solidFill>
                <a:latin typeface="+mj-lt"/>
              </a:rPr>
              <a:t>Бажаю бути закоханими у життя!</a:t>
            </a:r>
            <a:endParaRPr lang="ru-RU" sz="36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128379" y="325926"/>
            <a:ext cx="7991197" cy="6587152"/>
          </a:xfrm>
        </p:spPr>
        <p:txBody>
          <a:bodyPr>
            <a:noAutofit/>
          </a:bodyPr>
          <a:lstStyle/>
          <a:p>
            <a:r>
              <a:rPr lang="uk-UA" sz="19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       Свій шлях міська лікарня </a:t>
            </a:r>
            <a:r>
              <a:rPr lang="uk-UA" sz="19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“Центр</a:t>
            </a:r>
            <a:r>
              <a:rPr lang="uk-UA" sz="19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матері та </a:t>
            </a:r>
            <a:r>
              <a:rPr lang="uk-UA" sz="19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дитини”</a:t>
            </a:r>
            <a:r>
              <a:rPr lang="uk-UA" sz="19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розпочала у 1998 році згідно рішення 3 сесії 23 скликання Вінницької міської ради від 29 червня 1998 року. </a:t>
            </a:r>
            <a:br>
              <a:rPr lang="uk-UA" sz="19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</a:br>
            <a:r>
              <a:rPr lang="uk-UA" sz="19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        </a:t>
            </a:r>
            <a:r>
              <a:rPr lang="uk-UA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Лікарня є специфічним закладом, який об’єднує акушерсько-гінекологічну та педіатричну служби. З 01 січня 2014 року в структурі лікарні створено </a:t>
            </a:r>
            <a:r>
              <a:rPr lang="uk-UA" sz="1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Перинатальний</a:t>
            </a:r>
            <a:r>
              <a:rPr lang="uk-UA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центр 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 </a:t>
            </a:r>
            <a:r>
              <a:rPr lang="uk-UA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рівня, де надається спеціалізована </a:t>
            </a:r>
            <a:r>
              <a:rPr lang="uk-UA" sz="1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мед.допомога</a:t>
            </a:r>
            <a:r>
              <a:rPr lang="uk-UA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жінкам міста з ускладненням вагітності  та </a:t>
            </a:r>
            <a:r>
              <a:rPr lang="uk-UA" sz="1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екстрагенітальною</a:t>
            </a:r>
            <a:r>
              <a:rPr lang="uk-UA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патологією, а також з порушенням репродуктивної функції ( населення району обслуговування ж/к- </a:t>
            </a:r>
            <a:r>
              <a:rPr lang="uk-UA" sz="19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60504</a:t>
            </a:r>
            <a:r>
              <a:rPr lang="uk-UA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особи). </a:t>
            </a:r>
            <a:br>
              <a:rPr lang="uk-UA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Педіатрична служба представлена стаціонарними відділеннями, вузькими спеціалістами амбулаторно-діагностичного відділення, Клінікою, дружньою до молоді, де надається  </a:t>
            </a:r>
            <a:r>
              <a:rPr lang="uk-UA" sz="1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мед.допомога</a:t>
            </a:r>
            <a:r>
              <a:rPr lang="uk-UA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дітям від 0 до 18 років. ( </a:t>
            </a:r>
            <a:r>
              <a:rPr lang="uk-UA" sz="19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дитяче населення міста - 67 382 </a:t>
            </a:r>
            <a:r>
              <a:rPr lang="uk-UA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  <a:br>
              <a:rPr lang="uk-UA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Окремим підрозділом </a:t>
            </a:r>
            <a:r>
              <a:rPr lang="uk-UA" sz="1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МЛ</a:t>
            </a:r>
            <a:r>
              <a:rPr lang="uk-UA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“ЦМ та Д” є молочна кухня, яка щоденно забезпечує дитячим харчуванням дітей з малозабезпечених сімей та дітей міста на платній основі.</a:t>
            </a:r>
            <a:br>
              <a:rPr lang="uk-UA" sz="19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</a:br>
            <a:r>
              <a:rPr lang="uk-UA" sz="19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      Рішенням сесії ВМР від 27.06.2018р. №1248  Міська лікарня </a:t>
            </a:r>
            <a:r>
              <a:rPr lang="uk-UA" sz="19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“Центр</a:t>
            </a:r>
            <a:r>
              <a:rPr lang="uk-UA" sz="19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матері та </a:t>
            </a:r>
            <a:r>
              <a:rPr lang="uk-UA" sz="19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дитини”</a:t>
            </a:r>
            <a:r>
              <a:rPr lang="uk-UA" sz="19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з 01.10.2018 року реорганізовується шляхом перетворення в КНП </a:t>
            </a:r>
            <a:r>
              <a:rPr lang="uk-UA" sz="19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“Вінницька</a:t>
            </a:r>
            <a:r>
              <a:rPr lang="uk-UA" sz="19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міська клінічна лікарня </a:t>
            </a:r>
            <a:r>
              <a:rPr lang="uk-UA" sz="19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“Центр</a:t>
            </a:r>
            <a:r>
              <a:rPr lang="uk-UA" sz="19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матері та </a:t>
            </a:r>
            <a:r>
              <a:rPr lang="uk-UA" sz="19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дитини”</a:t>
            </a:r>
            <a:r>
              <a:rPr lang="uk-UA" sz="19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.</a:t>
            </a:r>
            <a:br>
              <a:rPr lang="uk-UA" sz="19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</a:br>
            <a:endParaRPr lang="uk-UA" altLang="ru-RU" sz="1900" b="1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026" name="Picture 2" descr="C:\Users\Ирина\Desktop\Мои документы\РЕМОНТИ 2017\РЕТРОСПЕКТИВА ФОТО ХОЛ ЖК\ЦМтаД фото стар\IMG_20170408_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18085"/>
            <a:ext cx="4166559" cy="389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8" y="465138"/>
            <a:ext cx="118427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435" y="465138"/>
            <a:ext cx="118427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467" y="146648"/>
            <a:ext cx="9865613" cy="690114"/>
          </a:xfrm>
        </p:spPr>
        <p:txBody>
          <a:bodyPr>
            <a:normAutofit fontScale="90000"/>
          </a:bodyPr>
          <a:lstStyle/>
          <a:p>
            <a:br>
              <a:rPr lang="uk-UA" dirty="0">
                <a:effectLst/>
              </a:rPr>
            </a:br>
            <a:endParaRPr lang="uk-UA" dirty="0"/>
          </a:p>
        </p:txBody>
      </p:sp>
      <p:graphicFrame>
        <p:nvGraphicFramePr>
          <p:cNvPr id="9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16165112"/>
              </p:ext>
            </p:extLst>
          </p:nvPr>
        </p:nvGraphicFramePr>
        <p:xfrm>
          <a:off x="271603" y="744946"/>
          <a:ext cx="11561302" cy="1435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3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9467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ПЕРИНАТАЛЬНИЙ</a:t>
                      </a:r>
                      <a:r>
                        <a:rPr lang="uk-UA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ЦЕНТР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II </a:t>
                      </a:r>
                      <a:r>
                        <a:rPr lang="uk-UA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РІВНЯ</a:t>
                      </a:r>
                      <a:endParaRPr lang="uk-U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ПЕДІАТРИЧНА СЛУЖБА                   </a:t>
                      </a:r>
                    </a:p>
                  </a:txBody>
                  <a:tcPr marL="121920" marR="121920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272">
                <a:tc gridSpan="2">
                  <a:txBody>
                    <a:bodyPr/>
                    <a:lstStyle/>
                    <a:p>
                      <a:pPr algn="ctr"/>
                      <a:endParaRPr lang="uk-U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>
                    <a:lnT w="381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02457" y="0"/>
            <a:ext cx="454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Структура закладу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44444" y="1272818"/>
          <a:ext cx="11616627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68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4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83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Пологове відділення з індивідуальними</a:t>
                      </a:r>
                      <a:r>
                        <a:rPr lang="uk-UA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та сімейними пологовими залами та приймальним блоком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Відділення  сумісного перебування матері та новонародженого</a:t>
                      </a:r>
                    </a:p>
                    <a:p>
                      <a:pPr algn="l"/>
                      <a:r>
                        <a:rPr lang="uk-U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Відділення патології вагітності та </a:t>
                      </a:r>
                      <a:r>
                        <a:rPr lang="uk-UA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екстрагенітальної</a:t>
                      </a:r>
                      <a:r>
                        <a:rPr lang="uk-U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патології з ліжками для </a:t>
                      </a:r>
                      <a:r>
                        <a:rPr lang="uk-UA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невиношування</a:t>
                      </a:r>
                      <a:endParaRPr lang="uk-U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Відділення гінекології з </a:t>
                      </a:r>
                      <a:r>
                        <a:rPr lang="uk-UA" sz="16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малоінвазивними</a:t>
                      </a:r>
                      <a:r>
                        <a:rPr lang="uk-UA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операціями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</a:t>
                      </a:r>
                      <a:r>
                        <a:rPr lang="uk-U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Відділення інтенсивної терапії та виходжування недоношених та хворих новонароджених</a:t>
                      </a:r>
                      <a:endParaRPr lang="uk-UA" sz="16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/>
                      <a:r>
                        <a:rPr lang="uk-UA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 Відділення постнатальної реабілітації та другого етапу виходжування недоношених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</a:t>
                      </a:r>
                      <a:r>
                        <a:rPr lang="uk-U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Анестезіологічне відділення та ПІТ для жінок</a:t>
                      </a:r>
                    </a:p>
                    <a:p>
                      <a:pPr algn="l"/>
                      <a:r>
                        <a:rPr lang="uk-UA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 Жіноча</a:t>
                      </a:r>
                      <a:r>
                        <a:rPr lang="uk-UA" sz="16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консультація з консультативним блоком</a:t>
                      </a:r>
                    </a:p>
                    <a:p>
                      <a:pPr algn="l"/>
                      <a:r>
                        <a:rPr lang="uk-UA" sz="16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 Централізоване стерилізаційне відділення</a:t>
                      </a:r>
                    </a:p>
                    <a:p>
                      <a:pPr algn="l"/>
                      <a:endParaRPr lang="uk-UA" sz="1600" b="1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/>
                      <a:r>
                        <a:rPr kumimoji="0" lang="uk-UA" sz="1600" b="1" kern="1200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РАЗОМ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 пологових зал</a:t>
                      </a:r>
                    </a:p>
                    <a:p>
                      <a:pPr algn="ctr"/>
                      <a:endParaRPr lang="uk-U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uk-U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ліжок</a:t>
                      </a:r>
                    </a:p>
                    <a:p>
                      <a:pPr algn="ctr"/>
                      <a:endParaRPr lang="uk-U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uk-U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ліжок</a:t>
                      </a:r>
                    </a:p>
                    <a:p>
                      <a:pPr algn="ctr"/>
                      <a:endParaRPr lang="uk-U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uk-U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 ліжок</a:t>
                      </a:r>
                      <a:endParaRPr lang="uk-UA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uk-U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uk-U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 </a:t>
                      </a:r>
                      <a:r>
                        <a:rPr lang="uk-UA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р.м</a:t>
                      </a:r>
                      <a:r>
                        <a:rPr lang="uk-U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</a:p>
                    <a:p>
                      <a:pPr algn="ctr"/>
                      <a:endParaRPr lang="uk-U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uk-U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uk-U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ліжок </a:t>
                      </a:r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законсервовано</a:t>
                      </a:r>
                      <a:endParaRPr lang="uk-U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uk-U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 </a:t>
                      </a:r>
                      <a:r>
                        <a:rPr lang="uk-UA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р.м</a:t>
                      </a:r>
                      <a:r>
                        <a:rPr lang="uk-U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</a:p>
                    <a:p>
                      <a:pPr algn="ctr"/>
                      <a:endParaRPr lang="uk-U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uk-U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ліжок денного стаціонару</a:t>
                      </a:r>
                    </a:p>
                    <a:p>
                      <a:pPr algn="ctr"/>
                      <a:endParaRPr lang="uk-UA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uk-UA" sz="1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</a:t>
                      </a:r>
                      <a:r>
                        <a:rPr lang="uk-UA" sz="1800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ліжок</a:t>
                      </a:r>
                      <a:endParaRPr lang="uk-UA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endParaRPr lang="uk-U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/>
                      <a:r>
                        <a:rPr lang="uk-U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1.Відділення патології новонароджених</a:t>
                      </a:r>
                    </a:p>
                    <a:p>
                      <a:pPr algn="l"/>
                      <a:endParaRPr lang="uk-U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/>
                      <a:r>
                        <a:rPr lang="uk-U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2.Педіатричне відділення молодшого дитинства</a:t>
                      </a:r>
                    </a:p>
                    <a:p>
                      <a:pPr algn="l"/>
                      <a:r>
                        <a:rPr lang="uk-U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3.Педіатричне відділення</a:t>
                      </a:r>
                      <a:r>
                        <a:rPr lang="uk-UA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старшого дитинства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</a:t>
                      </a:r>
                      <a:r>
                        <a:rPr lang="uk-UA" sz="16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Відділення анестезіології з ПІТ для дітей</a:t>
                      </a:r>
                    </a:p>
                    <a:p>
                      <a:pPr algn="l"/>
                      <a:endParaRPr lang="uk-UA" sz="1600" b="1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/>
                      <a:r>
                        <a:rPr lang="uk-UA" sz="16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 Амбулаторно-діагностичне відділення</a:t>
                      </a:r>
                    </a:p>
                    <a:p>
                      <a:pPr algn="l"/>
                      <a:endParaRPr lang="uk-UA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/>
                      <a:endParaRPr lang="uk-UA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/>
                      <a:r>
                        <a:rPr lang="uk-UA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 Діагностичне відділення</a:t>
                      </a:r>
                    </a:p>
                    <a:p>
                      <a:pPr algn="l"/>
                      <a:endParaRPr lang="uk-UA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/>
                      <a:r>
                        <a:rPr lang="uk-UA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7.Лікувально-реабілітаційне відділення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1" baseline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 Клініко-діагностична лабораторія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1" baseline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 Клініка, дружня до молоді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1" baseline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РАЗОМ</a:t>
                      </a:r>
                      <a:endParaRPr lang="uk-UA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uk-U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uk-U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 ліжок</a:t>
                      </a:r>
                    </a:p>
                    <a:p>
                      <a:pPr algn="ctr"/>
                      <a:endParaRPr lang="uk-U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uk-U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 ліжок</a:t>
                      </a:r>
                    </a:p>
                    <a:p>
                      <a:pPr algn="ctr"/>
                      <a:endParaRPr lang="uk-U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uk-U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 ліжок</a:t>
                      </a:r>
                    </a:p>
                    <a:p>
                      <a:pPr algn="ctr"/>
                      <a:endParaRPr lang="uk-UA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uk-UA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uk-UA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uk-UA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 </a:t>
                      </a:r>
                      <a:r>
                        <a:rPr lang="uk-UA" sz="1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р.м</a:t>
                      </a:r>
                      <a:r>
                        <a:rPr lang="uk-UA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</a:p>
                    <a:p>
                      <a:pPr algn="ctr"/>
                      <a:endParaRPr lang="uk-UA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uk-UA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uk-UA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uk-UA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uk-UA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uk-UA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uk-UA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uk-UA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uk-UA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uk-UA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uk-UA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uk-UA" sz="1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 ліжок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53497" y="2073244"/>
            <a:ext cx="11642756" cy="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2551" y="2553077"/>
            <a:ext cx="11642756" cy="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3496" y="3277355"/>
            <a:ext cx="11642756" cy="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3495" y="3775298"/>
            <a:ext cx="11642756" cy="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53499" y="4508630"/>
            <a:ext cx="11642756" cy="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3497" y="5006571"/>
            <a:ext cx="11642756" cy="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3496" y="5477353"/>
            <a:ext cx="11642756" cy="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3495" y="6174470"/>
            <a:ext cx="11642756" cy="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422137"/>
      </p:ext>
    </p:extLst>
  </p:cSld>
  <p:clrMapOvr>
    <a:masterClrMapping/>
  </p:clrMapOvr>
  <p:transition spd="slow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276531" y="291582"/>
            <a:ext cx="5167312" cy="901700"/>
          </a:xfrm>
        </p:spPr>
        <p:txBody>
          <a:bodyPr/>
          <a:lstStyle/>
          <a:p>
            <a:pPr eaLnBrk="1" hangingPunct="1"/>
            <a:r>
              <a:rPr lang="uk-UA" altLang="ru-RU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Ліжковий фонд</a:t>
            </a:r>
            <a:endParaRPr lang="ru-RU" altLang="ru-RU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graphicFrame>
        <p:nvGraphicFramePr>
          <p:cNvPr id="5" name="Объект 30"/>
          <p:cNvGraphicFramePr>
            <a:graphicFrameLocks noGrp="1"/>
          </p:cNvGraphicFramePr>
          <p:nvPr>
            <p:ph sz="quarter" idx="1"/>
          </p:nvPr>
        </p:nvGraphicFramePr>
        <p:xfrm>
          <a:off x="1750993" y="1652991"/>
          <a:ext cx="3240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30"/>
          <p:cNvGraphicFramePr>
            <a:graphicFrameLocks/>
          </p:cNvGraphicFramePr>
          <p:nvPr/>
        </p:nvGraphicFramePr>
        <p:xfrm>
          <a:off x="5978942" y="1685265"/>
          <a:ext cx="3240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071280" y="1060733"/>
            <a:ext cx="2981325" cy="7334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Затверджено</a:t>
            </a:r>
          </a:p>
          <a:p>
            <a:pPr fontAlgn="auto">
              <a:spcAft>
                <a:spcPts val="0"/>
              </a:spcAft>
              <a:defRPr/>
            </a:pP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31100" y="1060561"/>
            <a:ext cx="4673600" cy="776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Фактично розгорнуто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9" name="Объект 30"/>
          <p:cNvGraphicFramePr>
            <a:graphicFrameLocks/>
          </p:cNvGraphicFramePr>
          <p:nvPr/>
        </p:nvGraphicFramePr>
        <p:xfrm>
          <a:off x="8780987" y="4302277"/>
          <a:ext cx="3347642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H="1">
            <a:off x="5843588" y="1254125"/>
            <a:ext cx="4762" cy="5603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5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62435" y="465138"/>
            <a:ext cx="118427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782511" y="0"/>
            <a:ext cx="8761412" cy="706437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uk-UA" altLang="ru-RU" sz="4400" b="1" dirty="0">
                <a:solidFill>
                  <a:schemeClr val="accent2">
                    <a:lumMod val="75000"/>
                  </a:schemeClr>
                </a:solidFill>
                <a:latin typeface="Calibri Light" pitchFamily="34" charset="0"/>
              </a:rPr>
            </a:br>
            <a:r>
              <a:rPr lang="uk-UA" altLang="ru-RU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Аналіз показників роботи ліжка</a:t>
            </a:r>
            <a:endParaRPr lang="uk-UA" alt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29056" y="1809102"/>
          <a:ext cx="11086128" cy="395795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548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0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3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3352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РІК</a:t>
                      </a: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КІЛЬКІСТЬ ПРОЛІКОВАНИХ,   </a:t>
                      </a:r>
                    </a:p>
                    <a:p>
                      <a:pPr algn="ctr"/>
                      <a:r>
                        <a:rPr lang="uk-UA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 них - іногородн</a:t>
                      </a:r>
                      <a:r>
                        <a:rPr lang="uk-U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</a:t>
                      </a: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КІЛЬКІСТЬ ЛІЖКОДНІВ,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 них – іногородні</a:t>
                      </a: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СЕРЕДНІЙ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ЛІЖКО ДЕНЬ,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 них – іногородні</a:t>
                      </a: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ФАКТ</a:t>
                      </a:r>
                      <a:r>
                        <a:rPr lang="uk-UA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РОБОТИ ЛІЖКА</a:t>
                      </a:r>
                      <a:endParaRPr lang="uk-U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107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2015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8032/796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63252/5806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7,8/7,3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313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107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2016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7592/759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57343/5940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7,5/7,8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285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107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2017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7294/729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55451/5470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7,5/7,5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317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107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2018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6976/794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52720/5843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6,9/7,3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301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435" y="465138"/>
            <a:ext cx="118427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78421683"/>
              </p:ext>
            </p:extLst>
          </p:nvPr>
        </p:nvGraphicFramePr>
        <p:xfrm>
          <a:off x="262549" y="1729202"/>
          <a:ext cx="11751399" cy="4997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425388" y="372720"/>
            <a:ext cx="101301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Штатна та фактична чисельність, од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ea typeface="+mj-ea"/>
              <a:cs typeface="+mj-cs"/>
            </a:endParaRP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2435" y="465138"/>
            <a:ext cx="118427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19860294"/>
              </p:ext>
            </p:extLst>
          </p:nvPr>
        </p:nvGraphicFramePr>
        <p:xfrm>
          <a:off x="712804" y="1738119"/>
          <a:ext cx="11271564" cy="5119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Рух кадрів, </a:t>
            </a:r>
            <a:r>
              <a:rPr lang="uk-UA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чол</a:t>
            </a:r>
            <a:endParaRPr lang="uk-UA" dirty="0"/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435" y="465138"/>
            <a:ext cx="118427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5227630"/>
      </p:ext>
    </p:extLst>
  </p:cSld>
  <p:clrMapOvr>
    <a:masterClrMapping/>
  </p:clrMapOvr>
  <p:transition spd="slow"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8699" y="-77382"/>
            <a:ext cx="9111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Причини звільнення працівників </a:t>
            </a:r>
          </a:p>
          <a:p>
            <a:pPr algn="ctr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протягом 2011 – 2018рр, </a:t>
            </a:r>
            <a:r>
              <a:rPr lang="uk-UA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чол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ea typeface="+mj-ea"/>
              <a:cs typeface="+mj-cs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33114813"/>
              </p:ext>
            </p:extLst>
          </p:nvPr>
        </p:nvGraphicFramePr>
        <p:xfrm>
          <a:off x="121718" y="2172831"/>
          <a:ext cx="11982765" cy="4327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1819746" y="4481466"/>
            <a:ext cx="525101" cy="950613"/>
          </a:xfrm>
          <a:prstGeom prst="downArrow">
            <a:avLst>
              <a:gd name="adj1" fmla="val 31593"/>
              <a:gd name="adj2" fmla="val 8103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159659" y="4481465"/>
            <a:ext cx="525101" cy="950613"/>
          </a:xfrm>
          <a:prstGeom prst="downArrow">
            <a:avLst>
              <a:gd name="adj1" fmla="val 31593"/>
              <a:gd name="adj2" fmla="val 8103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499572" y="4481464"/>
            <a:ext cx="525101" cy="950613"/>
          </a:xfrm>
          <a:prstGeom prst="downArrow">
            <a:avLst>
              <a:gd name="adj1" fmla="val 31593"/>
              <a:gd name="adj2" fmla="val 8103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839485" y="4481463"/>
            <a:ext cx="525101" cy="950613"/>
          </a:xfrm>
          <a:prstGeom prst="downArrow">
            <a:avLst>
              <a:gd name="adj1" fmla="val 31593"/>
              <a:gd name="adj2" fmla="val 8103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179398" y="4481462"/>
            <a:ext cx="525101" cy="950613"/>
          </a:xfrm>
          <a:prstGeom prst="downArrow">
            <a:avLst>
              <a:gd name="adj1" fmla="val 31593"/>
              <a:gd name="adj2" fmla="val 8103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8519311" y="4481462"/>
            <a:ext cx="525101" cy="950613"/>
          </a:xfrm>
          <a:prstGeom prst="downArrow">
            <a:avLst>
              <a:gd name="adj1" fmla="val 31593"/>
              <a:gd name="adj2" fmla="val 8103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9859224" y="4481461"/>
            <a:ext cx="525101" cy="950613"/>
          </a:xfrm>
          <a:prstGeom prst="downArrow">
            <a:avLst>
              <a:gd name="adj1" fmla="val 31593"/>
              <a:gd name="adj2" fmla="val 8103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1199137" y="4481461"/>
            <a:ext cx="525101" cy="950613"/>
          </a:xfrm>
          <a:prstGeom prst="downArrow">
            <a:avLst>
              <a:gd name="adj1" fmla="val 31593"/>
              <a:gd name="adj2" fmla="val 8103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2435" y="465138"/>
            <a:ext cx="118427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8432555"/>
      </p:ext>
    </p:extLst>
  </p:cSld>
  <p:clrMapOvr>
    <a:masterClrMapping/>
  </p:clrMapOvr>
  <p:transition spd="slow"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0567" y="372720"/>
            <a:ext cx="713689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+mj-ea"/>
                <a:cs typeface="+mj-cs"/>
              </a:rPr>
              <a:t>Середня заробітна плата, грн.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ea typeface="+mj-ea"/>
              <a:cs typeface="+mj-cs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68118520"/>
              </p:ext>
            </p:extLst>
          </p:nvPr>
        </p:nvGraphicFramePr>
        <p:xfrm>
          <a:off x="298764" y="1729212"/>
          <a:ext cx="11415909" cy="490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435" y="446477"/>
            <a:ext cx="118427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B3B53D-21AE-4D4B-A4E6-798CDD9CD3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637" y="98351"/>
            <a:ext cx="1696473" cy="16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0113391"/>
      </p:ext>
    </p:extLst>
  </p:cSld>
  <p:clrMapOvr>
    <a:masterClrMapping/>
  </p:clrMapOvr>
  <p:transition spd="slow">
    <p:push dir="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298184489686478FC7D23636EA46CB" ma:contentTypeVersion="0" ma:contentTypeDescription="Створення нового документа." ma:contentTypeScope="" ma:versionID="e148b4934d3b7e213982fca77654ffc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ffdeeba82958b12d33e6bb391080f2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8702A3-3389-47AB-B01A-1AD6FC319656}"/>
</file>

<file path=customXml/itemProps2.xml><?xml version="1.0" encoding="utf-8"?>
<ds:datastoreItem xmlns:ds="http://schemas.openxmlformats.org/officeDocument/2006/customXml" ds:itemID="{A33B19C4-D81D-4FEF-87B5-F05CB0B83AA8}"/>
</file>

<file path=customXml/itemProps3.xml><?xml version="1.0" encoding="utf-8"?>
<ds:datastoreItem xmlns:ds="http://schemas.openxmlformats.org/officeDocument/2006/customXml" ds:itemID="{0D4FBF3C-4357-4D06-90C6-23F4E6ADCCA2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4390</TotalTime>
  <Words>1181</Words>
  <Application>Microsoft Office PowerPoint</Application>
  <PresentationFormat>Широкоэкранный</PresentationFormat>
  <Paragraphs>452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 Black</vt:lpstr>
      <vt:lpstr>Arial Narrow</vt:lpstr>
      <vt:lpstr>Calibri</vt:lpstr>
      <vt:lpstr>Calibri Light</vt:lpstr>
      <vt:lpstr>Century Gothic</vt:lpstr>
      <vt:lpstr>Times New Roman</vt:lpstr>
      <vt:lpstr>Tw Cen MT</vt:lpstr>
      <vt:lpstr>Wingdings</vt:lpstr>
      <vt:lpstr>Wingdings 2</vt:lpstr>
      <vt:lpstr>Wingdings 3</vt:lpstr>
      <vt:lpstr>Обычная</vt:lpstr>
      <vt:lpstr>Презентация PowerPoint</vt:lpstr>
      <vt:lpstr>        Свій шлях міська лікарня “Центр матері та дитини” розпочала у 1998 році згідно рішення 3 сесії 23 скликання Вінницької міської ради від 29 червня 1998 року.           Лікарня є специфічним закладом, який об’єднує акушерсько-гінекологічну та педіатричну служби. З 01 січня 2014 року в структурі лікарні створено Перинатальний центр II рівня, де надається спеціалізована мед.допомога  жінкам міста з ускладненням вагітності  та екстрагенітальною патологією, а також з порушенням репродуктивної функції ( населення району обслуговування ж/к- 60504 особи).            Педіатрична служба представлена стаціонарними відділеннями, вузькими спеціалістами амбулаторно-діагностичного відділення, Клінікою, дружньою до молоді, де надається  мед.допомога дітям від 0 до 18 років. ( дитяче населення міста - 67 382 ).        Окремим підрозділом МЛ “ЦМ та Д” є молочна кухня, яка щоденно забезпечує дитячим харчуванням дітей з малозабезпечених сімей та дітей міста на платній основі.        Рішенням сесії ВМР від 27.06.2018р. №1248  Міська лікарня “Центр матері та дитини” з 01.10.2018 року реорганізовується шляхом перетворення в КНП “Вінницька міська клінічна лікарня “Центр матері та дитини”. </vt:lpstr>
      <vt:lpstr> </vt:lpstr>
      <vt:lpstr>Ліжковий фонд</vt:lpstr>
      <vt:lpstr> Аналіз показників роботи ліжка</vt:lpstr>
      <vt:lpstr>Презентация PowerPoint</vt:lpstr>
      <vt:lpstr>Рух кадрів, чол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Надходження до спеціального фонду, тис. грн</vt:lpstr>
      <vt:lpstr>Структура платних послуг за 2018 рік</vt:lpstr>
      <vt:lpstr>      Виплати ПАТ СК “МІСТО”           тис.грн</vt:lpstr>
      <vt:lpstr> Кір - небезпечно не лише для здоров'я….</vt:lpstr>
      <vt:lpstr>Умови укладання договору з НСЗУ</vt:lpstr>
      <vt:lpstr>Презентация PowerPoint</vt:lpstr>
      <vt:lpstr>Дякую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Вячек</dc:creator>
  <cp:lastModifiedBy>Irina</cp:lastModifiedBy>
  <cp:revision>600</cp:revision>
  <dcterms:created xsi:type="dcterms:W3CDTF">2018-02-07T17:31:45Z</dcterms:created>
  <dcterms:modified xsi:type="dcterms:W3CDTF">2021-02-24T11:44:49Z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0x01010041298184489686478FC7D23636EA46CB</vt:lpwstr>
  </property>
</Properties>
</file>